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44" r:id="rId7"/>
    <p:sldId id="260" r:id="rId8"/>
    <p:sldId id="298" r:id="rId9"/>
    <p:sldId id="309" r:id="rId10"/>
    <p:sldId id="322" r:id="rId11"/>
    <p:sldId id="311" r:id="rId12"/>
    <p:sldId id="314" r:id="rId13"/>
    <p:sldId id="307" r:id="rId14"/>
    <p:sldId id="313" r:id="rId15"/>
    <p:sldId id="291" r:id="rId16"/>
    <p:sldId id="318" r:id="rId17"/>
    <p:sldId id="345" r:id="rId18"/>
    <p:sldId id="353" r:id="rId19"/>
    <p:sldId id="323" r:id="rId20"/>
    <p:sldId id="324" r:id="rId21"/>
    <p:sldId id="347" r:id="rId22"/>
    <p:sldId id="346" r:id="rId23"/>
    <p:sldId id="316" r:id="rId24"/>
    <p:sldId id="331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CC00"/>
    <a:srgbClr val="08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99721-BEE8-4662-990C-4AB217A8D61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1ADD672-FCC1-44D7-9F92-D1F9E419399A}">
      <dgm:prSet phldrT="[Text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gm:t>
    </dgm:pt>
    <dgm:pt modelId="{9542DB2A-797E-44BC-AEC2-AE144E752F0B}" type="parTrans" cxnId="{52D21938-636E-4DF8-A136-5E05820E3907}">
      <dgm:prSet/>
      <dgm:spPr/>
      <dgm:t>
        <a:bodyPr/>
        <a:lstStyle/>
        <a:p>
          <a:endParaRPr lang="en-US"/>
        </a:p>
      </dgm:t>
    </dgm:pt>
    <dgm:pt modelId="{981FBA18-9ECF-4316-8474-5F2F5DC70582}" type="sibTrans" cxnId="{52D21938-636E-4DF8-A136-5E05820E3907}">
      <dgm:prSet/>
      <dgm:spPr/>
      <dgm:t>
        <a:bodyPr/>
        <a:lstStyle/>
        <a:p>
          <a:endParaRPr lang="en-US"/>
        </a:p>
      </dgm:t>
    </dgm:pt>
    <dgm:pt modelId="{3F1D969E-E93D-4184-B6BE-6C9FBDEF5B8D}" type="pres">
      <dgm:prSet presAssocID="{02B99721-BEE8-4662-990C-4AB217A8D619}" presName="Name0" presStyleCnt="0">
        <dgm:presLayoutVars>
          <dgm:chMax val="7"/>
          <dgm:dir/>
          <dgm:resizeHandles val="exact"/>
        </dgm:presLayoutVars>
      </dgm:prSet>
      <dgm:spPr/>
    </dgm:pt>
    <dgm:pt modelId="{B436F8CB-A7F2-431B-9ED1-07ED4DF80B84}" type="pres">
      <dgm:prSet presAssocID="{02B99721-BEE8-4662-990C-4AB217A8D619}" presName="ellipse1" presStyleLbl="vennNode1" presStyleIdx="0" presStyleCnt="1" custScaleX="125051" custScaleY="116056" custLinFactNeighborX="-34957" custLinFactNeighborY="24267">
        <dgm:presLayoutVars>
          <dgm:bulletEnabled val="1"/>
        </dgm:presLayoutVars>
      </dgm:prSet>
      <dgm:spPr/>
    </dgm:pt>
  </dgm:ptLst>
  <dgm:cxnLst>
    <dgm:cxn modelId="{A71E6C23-4E84-47A3-832B-B7DE1750FDCF}" type="presOf" srcId="{D1ADD672-FCC1-44D7-9F92-D1F9E419399A}" destId="{B436F8CB-A7F2-431B-9ED1-07ED4DF80B84}" srcOrd="0" destOrd="0" presId="urn:microsoft.com/office/officeart/2005/8/layout/rings+Icon"/>
    <dgm:cxn modelId="{52D21938-636E-4DF8-A136-5E05820E3907}" srcId="{02B99721-BEE8-4662-990C-4AB217A8D619}" destId="{D1ADD672-FCC1-44D7-9F92-D1F9E419399A}" srcOrd="0" destOrd="0" parTransId="{9542DB2A-797E-44BC-AEC2-AE144E752F0B}" sibTransId="{981FBA18-9ECF-4316-8474-5F2F5DC70582}"/>
    <dgm:cxn modelId="{B9C0677D-916A-4C86-8C2E-20042C3A322B}" type="presOf" srcId="{02B99721-BEE8-4662-990C-4AB217A8D619}" destId="{3F1D969E-E93D-4184-B6BE-6C9FBDEF5B8D}" srcOrd="0" destOrd="0" presId="urn:microsoft.com/office/officeart/2005/8/layout/rings+Icon"/>
    <dgm:cxn modelId="{363A9D42-0C1F-4CB3-B287-1A14F25DCF0D}" type="presParOf" srcId="{3F1D969E-E93D-4184-B6BE-6C9FBDEF5B8D}" destId="{B436F8CB-A7F2-431B-9ED1-07ED4DF80B84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4203"/>
          <a:ext cx="3180849" cy="2952049"/>
        </a:xfrm>
        <a:prstGeom prst="ellipse">
          <a:avLst/>
        </a:prstGeom>
        <a:solidFill>
          <a:srgbClr val="FFC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</a:t>
          </a:r>
        </a:p>
      </dsp:txBody>
      <dsp:txXfrm>
        <a:off x="465825" y="228115"/>
        <a:ext cx="2249199" cy="2087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F8CB-A7F2-431B-9ED1-07ED4DF80B84}">
      <dsp:nvSpPr>
        <dsp:cNvPr id="0" name=""/>
        <dsp:cNvSpPr/>
      </dsp:nvSpPr>
      <dsp:spPr>
        <a:xfrm>
          <a:off x="0" y="-200685"/>
          <a:ext cx="3126052" cy="2901193"/>
        </a:xfrm>
        <a:prstGeom prst="ellipse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Loss</a:t>
          </a:r>
        </a:p>
      </dsp:txBody>
      <dsp:txXfrm>
        <a:off x="457800" y="224185"/>
        <a:ext cx="2210452" cy="2051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3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hyperlink" Target="http://www.free-powerpoint-templates-design.com/" TargetMode="Externa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://www.srclbd.com/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srclbd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www.free-powerpoint-templates-design.com/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rclb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://www.srclb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lbd.com/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rclbd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96000" y="514175"/>
            <a:ext cx="564554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Based Digital Revolution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5247861" y="2855342"/>
            <a:ext cx="64936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 (Market and Delivery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1" y="93866"/>
            <a:ext cx="3854175" cy="827421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id="{3E1F8AE3-C01B-435C-89A3-27C32A273F68}"/>
              </a:ext>
            </a:extLst>
          </p:cNvPr>
          <p:cNvSpPr/>
          <p:nvPr/>
        </p:nvSpPr>
        <p:spPr>
          <a:xfrm flipH="1">
            <a:off x="5762056" y="1473701"/>
            <a:ext cx="563020" cy="5630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F4C2060B-6338-4405-85DD-DD14C6E1F649}"/>
              </a:ext>
            </a:extLst>
          </p:cNvPr>
          <p:cNvSpPr/>
          <p:nvPr/>
        </p:nvSpPr>
        <p:spPr>
          <a:xfrm flipH="1">
            <a:off x="6516574" y="2242450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15D3C4C2-BC76-4001-93BF-C70753735CC8}"/>
              </a:ext>
            </a:extLst>
          </p:cNvPr>
          <p:cNvGrpSpPr/>
          <p:nvPr/>
        </p:nvGrpSpPr>
        <p:grpSpPr>
          <a:xfrm flipH="1">
            <a:off x="6516574" y="1519496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2A76AC-DB71-4116-A14F-9B0F10A107D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Islampur, Gulistan Wholesale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22350-CC3E-4CBB-A8BD-CE845742508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Wholesale Market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1BFFFE62-17F7-4F36-9249-4817E53C5A32}"/>
              </a:ext>
            </a:extLst>
          </p:cNvPr>
          <p:cNvGrpSpPr/>
          <p:nvPr/>
        </p:nvGrpSpPr>
        <p:grpSpPr>
          <a:xfrm flipH="1">
            <a:off x="7252614" y="2274618"/>
            <a:ext cx="3684503" cy="657746"/>
            <a:chOff x="4965551" y="1783449"/>
            <a:chExt cx="1938640" cy="657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432DD-F5FC-41E4-8F78-F9ACAB96E3B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Mouchak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52ACC-5EC8-4259-81C4-9F964C68D1D2}"/>
                </a:ext>
              </a:extLst>
            </p:cNvPr>
            <p:cNvSpPr txBox="1"/>
            <p:nvPr/>
          </p:nvSpPr>
          <p:spPr>
            <a:xfrm>
              <a:off x="5123604" y="1783449"/>
              <a:ext cx="178058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val 91">
            <a:extLst>
              <a:ext uri="{FF2B5EF4-FFF2-40B4-BE49-F238E27FC236}">
                <a16:creationId xmlns:a16="http://schemas.microsoft.com/office/drawing/2014/main" id="{2247C735-A4A6-4C2F-8039-84F8B26CE402}"/>
              </a:ext>
            </a:extLst>
          </p:cNvPr>
          <p:cNvSpPr/>
          <p:nvPr/>
        </p:nvSpPr>
        <p:spPr>
          <a:xfrm flipH="1">
            <a:off x="5006322" y="751373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1E11470B-B3CA-4A5A-894F-0446D3F5145E}"/>
              </a:ext>
            </a:extLst>
          </p:cNvPr>
          <p:cNvGrpSpPr/>
          <p:nvPr/>
        </p:nvGrpSpPr>
        <p:grpSpPr>
          <a:xfrm flipH="1">
            <a:off x="5762056" y="796542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6F69E-A090-4828-83AB-57742132947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Bashundhara City, Jamuna Future Park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A64AF-429F-4321-BCBA-24A9654C973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Shopping Mall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val 95">
            <a:extLst>
              <a:ext uri="{FF2B5EF4-FFF2-40B4-BE49-F238E27FC236}">
                <a16:creationId xmlns:a16="http://schemas.microsoft.com/office/drawing/2014/main" id="{C82E854A-188F-461D-9B2D-F86FBED6C556}"/>
              </a:ext>
            </a:extLst>
          </p:cNvPr>
          <p:cNvSpPr/>
          <p:nvPr/>
        </p:nvSpPr>
        <p:spPr>
          <a:xfrm>
            <a:off x="7271493" y="2981085"/>
            <a:ext cx="563020" cy="5630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27">
            <a:extLst>
              <a:ext uri="{FF2B5EF4-FFF2-40B4-BE49-F238E27FC236}">
                <a16:creationId xmlns:a16="http://schemas.microsoft.com/office/drawing/2014/main" id="{8C0F234B-DB7F-4501-BED1-5AC12AFBEF99}"/>
              </a:ext>
            </a:extLst>
          </p:cNvPr>
          <p:cNvGrpSpPr/>
          <p:nvPr/>
        </p:nvGrpSpPr>
        <p:grpSpPr>
          <a:xfrm flipH="1">
            <a:off x="7954025" y="3026306"/>
            <a:ext cx="2983092" cy="472681"/>
            <a:chOff x="4965551" y="1783849"/>
            <a:chExt cx="1780587" cy="472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205FC-40A2-488B-BC8A-DCE4748B2CB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 Kabab, Baton Rouge, Fish &amp; Co.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04678-C18E-4ECF-9680-3BD53E55166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Restaurant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80DFE560-AEBF-4133-9A33-8501A5C0BA5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127">
            <a:extLst>
              <a:ext uri="{FF2B5EF4-FFF2-40B4-BE49-F238E27FC236}">
                <a16:creationId xmlns:a16="http://schemas.microsoft.com/office/drawing/2014/main" id="{B2BDE0BF-27FD-4839-BB27-C91D5E95B093}"/>
              </a:ext>
            </a:extLst>
          </p:cNvPr>
          <p:cNvGrpSpPr/>
          <p:nvPr/>
        </p:nvGrpSpPr>
        <p:grpSpPr>
          <a:xfrm flipH="1">
            <a:off x="8851906" y="3740772"/>
            <a:ext cx="2697301" cy="472682"/>
            <a:chOff x="4965551" y="1783848"/>
            <a:chExt cx="1780587" cy="4726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DA62F-464F-450C-A55F-D8002E3E2758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Zara,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Lubnann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Diamond World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C250B2-DCA7-4020-AEAC-031B1AA66FFA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House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95">
            <a:extLst>
              <a:ext uri="{FF2B5EF4-FFF2-40B4-BE49-F238E27FC236}">
                <a16:creationId xmlns:a16="http://schemas.microsoft.com/office/drawing/2014/main" id="{2026BE87-BACD-4C03-A4E9-21653BB2E730}"/>
              </a:ext>
            </a:extLst>
          </p:cNvPr>
          <p:cNvSpPr/>
          <p:nvPr/>
        </p:nvSpPr>
        <p:spPr>
          <a:xfrm>
            <a:off x="8102910" y="3695603"/>
            <a:ext cx="563020" cy="563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9298A-CB9F-46DA-83DA-8F4CFCD2D616}"/>
              </a:ext>
            </a:extLst>
          </p:cNvPr>
          <p:cNvSpPr txBox="1"/>
          <p:nvPr/>
        </p:nvSpPr>
        <p:spPr>
          <a:xfrm>
            <a:off x="8102910" y="93029"/>
            <a:ext cx="3555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of Involvement</a:t>
            </a:r>
          </a:p>
        </p:txBody>
      </p:sp>
      <p:grpSp>
        <p:nvGrpSpPr>
          <p:cNvPr id="24" name="Group 127">
            <a:extLst>
              <a:ext uri="{FF2B5EF4-FFF2-40B4-BE49-F238E27FC236}">
                <a16:creationId xmlns:a16="http://schemas.microsoft.com/office/drawing/2014/main" id="{93E6BFC8-D554-4539-8F1A-6E8959AC6B6B}"/>
              </a:ext>
            </a:extLst>
          </p:cNvPr>
          <p:cNvGrpSpPr/>
          <p:nvPr/>
        </p:nvGrpSpPr>
        <p:grpSpPr>
          <a:xfrm flipH="1">
            <a:off x="9632781" y="4460110"/>
            <a:ext cx="2307427" cy="472681"/>
            <a:chOff x="4965551" y="1783849"/>
            <a:chExt cx="1780587" cy="4726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28DD9B-05C7-41BA-9365-E7046DB996F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Kawran Bazar, New Market etc.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73825-EB40-41F0-839B-929B0399E559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Kacha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Bazar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95">
            <a:extLst>
              <a:ext uri="{FF2B5EF4-FFF2-40B4-BE49-F238E27FC236}">
                <a16:creationId xmlns:a16="http://schemas.microsoft.com/office/drawing/2014/main" id="{E2256316-1EFA-4117-9EC4-5975BA872C22}"/>
              </a:ext>
            </a:extLst>
          </p:cNvPr>
          <p:cNvSpPr/>
          <p:nvPr/>
        </p:nvSpPr>
        <p:spPr>
          <a:xfrm>
            <a:off x="8944671" y="4414941"/>
            <a:ext cx="563020" cy="5630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3152515" y="1894206"/>
            <a:ext cx="768112" cy="912170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536158" y="1895702"/>
            <a:ext cx="1546307" cy="171035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35976" y="3692262"/>
            <a:ext cx="791736" cy="393705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878678" y="3008147"/>
            <a:ext cx="712945" cy="5753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658900" y="939276"/>
            <a:ext cx="1087258" cy="586634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604964" y="1342870"/>
            <a:ext cx="818843" cy="750613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2800887" y="3031978"/>
            <a:ext cx="913871" cy="615042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00160" y="1332916"/>
            <a:ext cx="839695" cy="1431708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2094336" y="3642349"/>
            <a:ext cx="845479" cy="84767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70" y="347896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786" y="4442722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26813FE-CF42-44AF-A185-80066E4E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102" y="5406477"/>
            <a:ext cx="6489507" cy="82587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625089" y="1940565"/>
            <a:ext cx="5065594" cy="3474878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3054485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1323643" y="5493049"/>
            <a:ext cx="739302" cy="73930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4931462" y="356578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4639170" y="452941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EB2AFB-8900-4059-B03D-C816AAC7AFAC}"/>
              </a:ext>
            </a:extLst>
          </p:cNvPr>
          <p:cNvSpPr/>
          <p:nvPr/>
        </p:nvSpPr>
        <p:spPr>
          <a:xfrm>
            <a:off x="4346878" y="549304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917831" y="3635643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4625539" y="4598965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8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55F8E-F4BE-4A39-970D-A0CC3C7195ED}"/>
              </a:ext>
            </a:extLst>
          </p:cNvPr>
          <p:cNvSpPr txBox="1"/>
          <p:nvPr/>
        </p:nvSpPr>
        <p:spPr>
          <a:xfrm flipH="1">
            <a:off x="4333247" y="5562287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58191"/>
            <a:ext cx="5178473" cy="533733"/>
            <a:chOff x="2135876" y="1640986"/>
            <a:chExt cx="2138114" cy="5337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Ministry of Commerce, Information &amp; Communication Technology Division etc.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Entity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5727012" y="3524769"/>
            <a:ext cx="5178473" cy="533733"/>
            <a:chOff x="2135876" y="1640986"/>
            <a:chExt cx="2138114" cy="53373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SOBs, PCBs, FCBs, NBFIs etc.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Institution (Bank / Non-Bank)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5435963" y="4491347"/>
            <a:ext cx="5178473" cy="533733"/>
            <a:chOff x="2135876" y="1640986"/>
            <a:chExt cx="2138114" cy="5337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 Bank, ADB, USAID, Solidaridad, Swisscontact etc.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 &amp; NGO (Local / Int.)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185D4-FBF4-4B0B-8754-2F34CC8790A2}"/>
              </a:ext>
            </a:extLst>
          </p:cNvPr>
          <p:cNvGrpSpPr/>
          <p:nvPr/>
        </p:nvGrpSpPr>
        <p:grpSpPr>
          <a:xfrm>
            <a:off x="5144914" y="5457925"/>
            <a:ext cx="5178473" cy="533733"/>
            <a:chOff x="2135876" y="1640986"/>
            <a:chExt cx="2138114" cy="533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EF3D32-7270-48D9-A9BB-76D8FEB3BDC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Dhanshi</a:t>
              </a: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Eco-Style, Green Mart, Water Lotus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C66CDE-9AA4-4626-910C-8225E46CF54F}"/>
                </a:ext>
              </a:extLst>
            </p:cNvPr>
            <p:cNvSpPr txBox="1"/>
            <p:nvPr/>
          </p:nvSpPr>
          <p:spPr>
            <a:xfrm>
              <a:off x="2135876" y="164098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 Shop Owner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946737" y="1034598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Funding sources</a:t>
            </a:r>
            <a:endParaRPr lang="ko-KR" altLang="en-US" sz="28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5875506" y="27137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3647473" y="3518501"/>
            <a:ext cx="423071" cy="866129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30049" y="1289867"/>
            <a:ext cx="528979" cy="750934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BBFD6C34-7F69-4CF2-BDE4-860450CF85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032525" y="1372680"/>
            <a:ext cx="4351717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3079978" y="1779437"/>
            <a:ext cx="2818592" cy="582373"/>
            <a:chOff x="2135876" y="1592346"/>
            <a:chExt cx="2138114" cy="582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Bank loan, Foreign donation etc.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660174" y="3728848"/>
            <a:ext cx="4521426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811038" y="3858606"/>
            <a:ext cx="2818592" cy="1136371"/>
            <a:chOff x="2135876" y="1592346"/>
            <a:chExt cx="2138114" cy="11363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rgbClr val="FFCC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Sales Team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489682" y="2094277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8083754" y="2316368"/>
            <a:ext cx="2818592" cy="951705"/>
            <a:chOff x="2135876" y="1592346"/>
            <a:chExt cx="2138114" cy="951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will get an online shop that will gradually reduce their costs of maintaining an offline shop.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92346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Shop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110127" y="4426792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2FDDA9-C649-45D5-AC7C-B80E72664F0D}"/>
              </a:ext>
            </a:extLst>
          </p:cNvPr>
          <p:cNvGrpSpPr/>
          <p:nvPr/>
        </p:nvGrpSpPr>
        <p:grpSpPr>
          <a:xfrm>
            <a:off x="6960834" y="4667958"/>
            <a:ext cx="2818592" cy="726500"/>
            <a:chOff x="2135876" y="1632885"/>
            <a:chExt cx="2138114" cy="7265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D1AD8-30AA-44D8-86F9-A3598A61A1E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the completion of the project they will get a percentage of profit.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4E60EC-E876-4001-A82A-822850E64A1F}"/>
                </a:ext>
              </a:extLst>
            </p:cNvPr>
            <p:cNvSpPr txBox="1"/>
            <p:nvPr/>
          </p:nvSpPr>
          <p:spPr>
            <a:xfrm>
              <a:off x="2135876" y="1632885"/>
              <a:ext cx="21381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 Share from Donor fund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TextBox 43">
            <a:hlinkClick r:id="rId2"/>
            <a:extLst>
              <a:ext uri="{FF2B5EF4-FFF2-40B4-BE49-F238E27FC236}">
                <a16:creationId xmlns:a16="http://schemas.microsoft.com/office/drawing/2014/main" id="{44FDE171-5BA4-4FAA-B444-F23C0E7442A2}"/>
              </a:ext>
            </a:extLst>
          </p:cNvPr>
          <p:cNvSpPr txBox="1"/>
          <p:nvPr/>
        </p:nvSpPr>
        <p:spPr>
          <a:xfrm>
            <a:off x="8237497" y="6068610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60382ED-F522-46D5-BA26-18D22A159B7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38660" r="38660"/>
          <a:stretch/>
        </p:blipFill>
        <p:spPr>
          <a:xfrm>
            <a:off x="-1" y="0"/>
            <a:ext cx="12192001" cy="68580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19E1D0-EFD3-4AF6-9518-BF584783B747}"/>
              </a:ext>
            </a:extLst>
          </p:cNvPr>
          <p:cNvSpPr/>
          <p:nvPr/>
        </p:nvSpPr>
        <p:spPr>
          <a:xfrm>
            <a:off x="-1" y="233527"/>
            <a:ext cx="4184073" cy="6624473"/>
          </a:xfrm>
          <a:custGeom>
            <a:avLst/>
            <a:gdLst>
              <a:gd name="connsiteX0" fmla="*/ 0 w 4034380"/>
              <a:gd name="connsiteY0" fmla="*/ 0 h 6387470"/>
              <a:gd name="connsiteX1" fmla="*/ 99121 w 4034380"/>
              <a:gd name="connsiteY1" fmla="*/ 407095 h 6387470"/>
              <a:gd name="connsiteX2" fmla="*/ 3835330 w 4034380"/>
              <a:gd name="connsiteY2" fmla="*/ 6230244 h 6387470"/>
              <a:gd name="connsiteX3" fmla="*/ 4034380 w 4034380"/>
              <a:gd name="connsiteY3" fmla="*/ 6387470 h 6387470"/>
              <a:gd name="connsiteX4" fmla="*/ 0 w 4034380"/>
              <a:gd name="connsiteY4" fmla="*/ 6387470 h 638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4380" h="6387470">
                <a:moveTo>
                  <a:pt x="0" y="0"/>
                </a:moveTo>
                <a:lnTo>
                  <a:pt x="99121" y="407095"/>
                </a:lnTo>
                <a:cubicBezTo>
                  <a:pt x="706345" y="2679955"/>
                  <a:pt x="2007852" y="4719094"/>
                  <a:pt x="3835330" y="6230244"/>
                </a:cubicBezTo>
                <a:lnTo>
                  <a:pt x="4034380" y="6387470"/>
                </a:lnTo>
                <a:lnTo>
                  <a:pt x="0" y="638747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335198DC-E967-413C-B624-1974AC937F89}"/>
              </a:ext>
            </a:extLst>
          </p:cNvPr>
          <p:cNvSpPr/>
          <p:nvPr/>
        </p:nvSpPr>
        <p:spPr>
          <a:xfrm>
            <a:off x="7184016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F1AF0-2944-4454-B3D7-D5A297C90E1D}"/>
              </a:ext>
            </a:extLst>
          </p:cNvPr>
          <p:cNvSpPr txBox="1"/>
          <p:nvPr/>
        </p:nvSpPr>
        <p:spPr>
          <a:xfrm>
            <a:off x="7683268" y="3426822"/>
            <a:ext cx="200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Profit</a:t>
            </a:r>
            <a:endParaRPr lang="ko-KR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33A8-8C43-4D38-862C-E33B6A3D6427}"/>
              </a:ext>
            </a:extLst>
          </p:cNvPr>
          <p:cNvSpPr txBox="1"/>
          <p:nvPr/>
        </p:nvSpPr>
        <p:spPr>
          <a:xfrm>
            <a:off x="7652016" y="3765376"/>
            <a:ext cx="203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corona pandemic, people expend nearly 400 million to buy products online which could be a great opportunity for the offline shops if transformed into online.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73">
            <a:extLst>
              <a:ext uri="{FF2B5EF4-FFF2-40B4-BE49-F238E27FC236}">
                <a16:creationId xmlns:a16="http://schemas.microsoft.com/office/drawing/2014/main" id="{B1A9333F-F0BF-422A-8471-AA9FD917A133}"/>
              </a:ext>
            </a:extLst>
          </p:cNvPr>
          <p:cNvSpPr/>
          <p:nvPr/>
        </p:nvSpPr>
        <p:spPr>
          <a:xfrm>
            <a:off x="4569618" y="5173765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6BC9B-664E-482E-A686-BBAC96A11904}"/>
              </a:ext>
            </a:extLst>
          </p:cNvPr>
          <p:cNvSpPr txBox="1"/>
          <p:nvPr/>
        </p:nvSpPr>
        <p:spPr>
          <a:xfrm>
            <a:off x="5075906" y="5041156"/>
            <a:ext cx="19013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BDT 4 billion Loss</a:t>
            </a:r>
            <a:endParaRPr lang="ko-KR" alt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D38AF-D8CE-4020-8260-58535E00265A}"/>
              </a:ext>
            </a:extLst>
          </p:cNvPr>
          <p:cNvSpPr txBox="1"/>
          <p:nvPr/>
        </p:nvSpPr>
        <p:spPr>
          <a:xfrm>
            <a:off x="5075906" y="5407765"/>
            <a:ext cx="190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market lost approximately BDT 400 million in the first 8 months of this year due to coronavirus.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AD7B6A3-9839-4863-9560-3BCC32476A90}"/>
              </a:ext>
            </a:extLst>
          </p:cNvPr>
          <p:cNvSpPr/>
          <p:nvPr/>
        </p:nvSpPr>
        <p:spPr>
          <a:xfrm rot="2700000">
            <a:off x="4723025" y="5038949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1588452-236F-4384-B733-83D57BCFBF2E}"/>
              </a:ext>
            </a:extLst>
          </p:cNvPr>
          <p:cNvSpPr/>
          <p:nvPr/>
        </p:nvSpPr>
        <p:spPr>
          <a:xfrm>
            <a:off x="7286278" y="3442039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B8A71-91A8-4A88-B81A-BBD4F737A9B7}"/>
              </a:ext>
            </a:extLst>
          </p:cNvPr>
          <p:cNvSpPr txBox="1"/>
          <p:nvPr/>
        </p:nvSpPr>
        <p:spPr>
          <a:xfrm>
            <a:off x="10158929" y="1664908"/>
            <a:ext cx="167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</a:t>
            </a:r>
            <a:endParaRPr lang="ko-KR" altLang="en-US" sz="1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D84E-A38B-47DA-A336-79A848176B0D}"/>
              </a:ext>
            </a:extLst>
          </p:cNvPr>
          <p:cNvSpPr txBox="1"/>
          <p:nvPr/>
        </p:nvSpPr>
        <p:spPr>
          <a:xfrm>
            <a:off x="10158929" y="2041827"/>
            <a:ext cx="1675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engaged online marketing everyday and become habituated to buy products staying home which leads to BDT 70 billion e-commerce market opportunities by 2021.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A28CD4F-F87D-48F0-8A5A-25839E8F8053}"/>
              </a:ext>
            </a:extLst>
          </p:cNvPr>
          <p:cNvSpPr/>
          <p:nvPr/>
        </p:nvSpPr>
        <p:spPr>
          <a:xfrm>
            <a:off x="9746477" y="1651057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D3BC3FF9-1233-4083-BCE5-0E3207D0B40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1B18B2C-9E16-41F5-B0DB-426D502D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857548"/>
              </p:ext>
            </p:extLst>
          </p:nvPr>
        </p:nvGraphicFramePr>
        <p:xfrm>
          <a:off x="1118994" y="465224"/>
          <a:ext cx="4550289" cy="254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B6EE37E4-B1F5-4DAC-94AD-0BA0FD233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13289"/>
              </p:ext>
            </p:extLst>
          </p:nvPr>
        </p:nvGraphicFramePr>
        <p:xfrm>
          <a:off x="3677981" y="465224"/>
          <a:ext cx="3974035" cy="249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70266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49AD85-44F1-4B21-8E8F-566139072321}"/>
              </a:ext>
            </a:extLst>
          </p:cNvPr>
          <p:cNvGrpSpPr/>
          <p:nvPr/>
        </p:nvGrpSpPr>
        <p:grpSpPr>
          <a:xfrm>
            <a:off x="0" y="1229722"/>
            <a:ext cx="4106513" cy="5666770"/>
            <a:chOff x="323446" y="1187211"/>
            <a:chExt cx="4106513" cy="56667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FCAF5E-0929-4F60-BDD3-C03BD7226CE0}"/>
                </a:ext>
              </a:extLst>
            </p:cNvPr>
            <p:cNvSpPr/>
            <p:nvPr/>
          </p:nvSpPr>
          <p:spPr>
            <a:xfrm>
              <a:off x="1369521" y="1257243"/>
              <a:ext cx="1329845" cy="2117902"/>
            </a:xfrm>
            <a:custGeom>
              <a:avLst/>
              <a:gdLst>
                <a:gd name="connsiteX0" fmla="*/ 977458 w 973829"/>
                <a:gd name="connsiteY0" fmla="*/ 686201 h 1550912"/>
                <a:gd name="connsiteX1" fmla="*/ 932824 w 973829"/>
                <a:gd name="connsiteY1" fmla="*/ 312449 h 1550912"/>
                <a:gd name="connsiteX2" fmla="*/ 779085 w 973829"/>
                <a:gd name="connsiteY2" fmla="*/ 99198 h 1550912"/>
                <a:gd name="connsiteX3" fmla="*/ 506323 w 973829"/>
                <a:gd name="connsiteY3" fmla="*/ 463 h 1550912"/>
                <a:gd name="connsiteX4" fmla="*/ 119947 w 973829"/>
                <a:gd name="connsiteY4" fmla="*/ 101452 h 1550912"/>
                <a:gd name="connsiteX5" fmla="*/ 2276 w 973829"/>
                <a:gd name="connsiteY5" fmla="*/ 488279 h 1550912"/>
                <a:gd name="connsiteX6" fmla="*/ 19408 w 973829"/>
                <a:gd name="connsiteY6" fmla="*/ 801167 h 1550912"/>
                <a:gd name="connsiteX7" fmla="*/ 71707 w 973829"/>
                <a:gd name="connsiteY7" fmla="*/ 956258 h 1550912"/>
                <a:gd name="connsiteX8" fmla="*/ 130317 w 973829"/>
                <a:gd name="connsiteY8" fmla="*/ 1077987 h 1550912"/>
                <a:gd name="connsiteX9" fmla="*/ 159171 w 973829"/>
                <a:gd name="connsiteY9" fmla="*/ 1140204 h 1550912"/>
                <a:gd name="connsiteX10" fmla="*/ 149703 w 973829"/>
                <a:gd name="connsiteY10" fmla="*/ 1205125 h 1550912"/>
                <a:gd name="connsiteX11" fmla="*/ 151507 w 973829"/>
                <a:gd name="connsiteY11" fmla="*/ 1252464 h 1550912"/>
                <a:gd name="connsiteX12" fmla="*/ 585672 w 973829"/>
                <a:gd name="connsiteY12" fmla="*/ 1553179 h 1550912"/>
                <a:gd name="connsiteX13" fmla="*/ 597845 w 973829"/>
                <a:gd name="connsiteY13" fmla="*/ 1553630 h 1550912"/>
                <a:gd name="connsiteX14" fmla="*/ 660513 w 973829"/>
                <a:gd name="connsiteY14" fmla="*/ 1546416 h 1550912"/>
                <a:gd name="connsiteX15" fmla="*/ 761052 w 973829"/>
                <a:gd name="connsiteY15" fmla="*/ 1425139 h 1550912"/>
                <a:gd name="connsiteX16" fmla="*/ 756994 w 973829"/>
                <a:gd name="connsiteY16" fmla="*/ 1353905 h 1550912"/>
                <a:gd name="connsiteX17" fmla="*/ 769618 w 973829"/>
                <a:gd name="connsiteY17" fmla="*/ 1249308 h 1550912"/>
                <a:gd name="connsiteX18" fmla="*/ 769618 w 973829"/>
                <a:gd name="connsiteY18" fmla="*/ 1249308 h 1550912"/>
                <a:gd name="connsiteX19" fmla="*/ 769618 w 973829"/>
                <a:gd name="connsiteY19" fmla="*/ 1249308 h 1550912"/>
                <a:gd name="connsiteX20" fmla="*/ 830482 w 973829"/>
                <a:gd name="connsiteY20" fmla="*/ 1166803 h 1550912"/>
                <a:gd name="connsiteX21" fmla="*/ 919750 w 973829"/>
                <a:gd name="connsiteY21" fmla="*/ 960316 h 1550912"/>
                <a:gd name="connsiteX22" fmla="*/ 928316 w 973829"/>
                <a:gd name="connsiteY22" fmla="*/ 919288 h 1550912"/>
                <a:gd name="connsiteX23" fmla="*/ 929668 w 973829"/>
                <a:gd name="connsiteY23" fmla="*/ 908468 h 1550912"/>
                <a:gd name="connsiteX24" fmla="*/ 977458 w 973829"/>
                <a:gd name="connsiteY24" fmla="*/ 686201 h 155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3829" h="1550912">
                  <a:moveTo>
                    <a:pt x="977458" y="686201"/>
                  </a:moveTo>
                  <a:cubicBezTo>
                    <a:pt x="978360" y="623984"/>
                    <a:pt x="963031" y="378272"/>
                    <a:pt x="932824" y="312449"/>
                  </a:cubicBezTo>
                  <a:cubicBezTo>
                    <a:pt x="921553" y="288103"/>
                    <a:pt x="802980" y="111371"/>
                    <a:pt x="779085" y="99198"/>
                  </a:cubicBezTo>
                  <a:cubicBezTo>
                    <a:pt x="682153" y="48252"/>
                    <a:pt x="597394" y="1815"/>
                    <a:pt x="506323" y="463"/>
                  </a:cubicBezTo>
                  <a:cubicBezTo>
                    <a:pt x="430581" y="-890"/>
                    <a:pt x="220035" y="-5849"/>
                    <a:pt x="119947" y="101452"/>
                  </a:cubicBezTo>
                  <a:cubicBezTo>
                    <a:pt x="87937" y="136168"/>
                    <a:pt x="15802" y="379625"/>
                    <a:pt x="2276" y="488279"/>
                  </a:cubicBezTo>
                  <a:cubicBezTo>
                    <a:pt x="-6741" y="579801"/>
                    <a:pt x="13547" y="716858"/>
                    <a:pt x="19408" y="801167"/>
                  </a:cubicBezTo>
                  <a:cubicBezTo>
                    <a:pt x="22114" y="839489"/>
                    <a:pt x="69002" y="947241"/>
                    <a:pt x="71707" y="956258"/>
                  </a:cubicBezTo>
                  <a:cubicBezTo>
                    <a:pt x="73059" y="958061"/>
                    <a:pt x="130317" y="1077987"/>
                    <a:pt x="130317" y="1077987"/>
                  </a:cubicBezTo>
                  <a:cubicBezTo>
                    <a:pt x="137981" y="1086553"/>
                    <a:pt x="157818" y="1138400"/>
                    <a:pt x="159171" y="1140204"/>
                  </a:cubicBezTo>
                  <a:cubicBezTo>
                    <a:pt x="151957" y="1172664"/>
                    <a:pt x="152408" y="1191600"/>
                    <a:pt x="149703" y="1205125"/>
                  </a:cubicBezTo>
                  <a:cubicBezTo>
                    <a:pt x="147449" y="1222258"/>
                    <a:pt x="132120" y="1238939"/>
                    <a:pt x="151507" y="1252464"/>
                  </a:cubicBezTo>
                  <a:cubicBezTo>
                    <a:pt x="169540" y="1265088"/>
                    <a:pt x="578008" y="1551827"/>
                    <a:pt x="585672" y="1553179"/>
                  </a:cubicBezTo>
                  <a:cubicBezTo>
                    <a:pt x="590631" y="1554983"/>
                    <a:pt x="594689" y="1554983"/>
                    <a:pt x="597845" y="1553630"/>
                  </a:cubicBezTo>
                  <a:cubicBezTo>
                    <a:pt x="608214" y="1555884"/>
                    <a:pt x="642930" y="1546416"/>
                    <a:pt x="660513" y="1546416"/>
                  </a:cubicBezTo>
                  <a:cubicBezTo>
                    <a:pt x="671333" y="1546416"/>
                    <a:pt x="746174" y="1444976"/>
                    <a:pt x="761052" y="1425139"/>
                  </a:cubicBezTo>
                  <a:cubicBezTo>
                    <a:pt x="756994" y="1396735"/>
                    <a:pt x="757445" y="1391325"/>
                    <a:pt x="756994" y="1353905"/>
                  </a:cubicBezTo>
                  <a:cubicBezTo>
                    <a:pt x="756092" y="1318739"/>
                    <a:pt x="747075" y="1281769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69618" y="1249308"/>
                    <a:pt x="769618" y="1249308"/>
                    <a:pt x="769618" y="1249308"/>
                  </a:cubicBezTo>
                  <a:cubicBezTo>
                    <a:pt x="774577" y="1241644"/>
                    <a:pt x="820563" y="1177624"/>
                    <a:pt x="830482" y="1166803"/>
                  </a:cubicBezTo>
                  <a:cubicBezTo>
                    <a:pt x="871058" y="1102783"/>
                    <a:pt x="903519" y="1034705"/>
                    <a:pt x="919750" y="960316"/>
                  </a:cubicBezTo>
                  <a:cubicBezTo>
                    <a:pt x="922004" y="946339"/>
                    <a:pt x="924709" y="932814"/>
                    <a:pt x="928316" y="919288"/>
                  </a:cubicBezTo>
                  <a:cubicBezTo>
                    <a:pt x="929217" y="915682"/>
                    <a:pt x="929668" y="912075"/>
                    <a:pt x="929668" y="908468"/>
                  </a:cubicBezTo>
                  <a:cubicBezTo>
                    <a:pt x="936431" y="873302"/>
                    <a:pt x="972048" y="745262"/>
                    <a:pt x="977458" y="68620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6782E-2919-4E16-AA45-819B0BCEDDA7}"/>
                </a:ext>
              </a:extLst>
            </p:cNvPr>
            <p:cNvSpPr/>
            <p:nvPr/>
          </p:nvSpPr>
          <p:spPr>
            <a:xfrm>
              <a:off x="323446" y="3012206"/>
              <a:ext cx="4106513" cy="3841775"/>
            </a:xfrm>
            <a:custGeom>
              <a:avLst/>
              <a:gdLst>
                <a:gd name="connsiteX0" fmla="*/ 2467095 w 3007148"/>
                <a:gd name="connsiteY0" fmla="*/ 2771593 h 2813284"/>
                <a:gd name="connsiteX1" fmla="*/ 2467095 w 3007148"/>
                <a:gd name="connsiteY1" fmla="*/ 2802251 h 2813284"/>
                <a:gd name="connsiteX2" fmla="*/ 2355736 w 3007148"/>
                <a:gd name="connsiteY2" fmla="*/ 2809915 h 2813284"/>
                <a:gd name="connsiteX3" fmla="*/ 651535 w 3007148"/>
                <a:gd name="connsiteY3" fmla="*/ 2808112 h 2813284"/>
                <a:gd name="connsiteX4" fmla="*/ 574891 w 3007148"/>
                <a:gd name="connsiteY4" fmla="*/ 2776102 h 2813284"/>
                <a:gd name="connsiteX5" fmla="*/ 598786 w 3007148"/>
                <a:gd name="connsiteY5" fmla="*/ 2486658 h 2813284"/>
                <a:gd name="connsiteX6" fmla="*/ 506813 w 3007148"/>
                <a:gd name="connsiteY6" fmla="*/ 1986669 h 2813284"/>
                <a:gd name="connsiteX7" fmla="*/ 390044 w 3007148"/>
                <a:gd name="connsiteY7" fmla="*/ 1809035 h 2813284"/>
                <a:gd name="connsiteX8" fmla="*/ 263356 w 3007148"/>
                <a:gd name="connsiteY8" fmla="*/ 1652592 h 2813284"/>
                <a:gd name="connsiteX9" fmla="*/ 263356 w 3007148"/>
                <a:gd name="connsiteY9" fmla="*/ 1652592 h 2813284"/>
                <a:gd name="connsiteX10" fmla="*/ 216918 w 3007148"/>
                <a:gd name="connsiteY10" fmla="*/ 1589924 h 2813284"/>
                <a:gd name="connsiteX11" fmla="*/ 191220 w 3007148"/>
                <a:gd name="connsiteY11" fmla="*/ 1543487 h 2813284"/>
                <a:gd name="connsiteX12" fmla="*/ 143430 w 3007148"/>
                <a:gd name="connsiteY12" fmla="*/ 1426266 h 2813284"/>
                <a:gd name="connsiteX13" fmla="*/ 60475 w 3007148"/>
                <a:gd name="connsiteY13" fmla="*/ 1231951 h 2813284"/>
                <a:gd name="connsiteX14" fmla="*/ 46047 w 3007148"/>
                <a:gd name="connsiteY14" fmla="*/ 1160267 h 2813284"/>
                <a:gd name="connsiteX15" fmla="*/ 61 w 3007148"/>
                <a:gd name="connsiteY15" fmla="*/ 731511 h 2813284"/>
                <a:gd name="connsiteX16" fmla="*/ 63630 w 3007148"/>
                <a:gd name="connsiteY16" fmla="*/ 558386 h 2813284"/>
                <a:gd name="connsiteX17" fmla="*/ 337295 w 3007148"/>
                <a:gd name="connsiteY17" fmla="*/ 369481 h 2813284"/>
                <a:gd name="connsiteX18" fmla="*/ 608704 w 3007148"/>
                <a:gd name="connsiteY18" fmla="*/ 206275 h 2813284"/>
                <a:gd name="connsiteX19" fmla="*/ 686701 w 3007148"/>
                <a:gd name="connsiteY19" fmla="*/ 156231 h 2813284"/>
                <a:gd name="connsiteX20" fmla="*/ 770108 w 3007148"/>
                <a:gd name="connsiteY20" fmla="*/ 22780 h 2813284"/>
                <a:gd name="connsiteX21" fmla="*/ 790846 w 3007148"/>
                <a:gd name="connsiteY21" fmla="*/ 2943 h 2813284"/>
                <a:gd name="connsiteX22" fmla="*/ 828718 w 3007148"/>
                <a:gd name="connsiteY22" fmla="*/ 4746 h 2813284"/>
                <a:gd name="connsiteX23" fmla="*/ 832775 w 3007148"/>
                <a:gd name="connsiteY23" fmla="*/ 20526 h 2813284"/>
                <a:gd name="connsiteX24" fmla="*/ 841341 w 3007148"/>
                <a:gd name="connsiteY24" fmla="*/ 53889 h 2813284"/>
                <a:gd name="connsiteX25" fmla="*/ 1402646 w 3007148"/>
                <a:gd name="connsiteY25" fmla="*/ 704461 h 2813284"/>
                <a:gd name="connsiteX26" fmla="*/ 1517612 w 3007148"/>
                <a:gd name="connsiteY26" fmla="*/ 889759 h 2813284"/>
                <a:gd name="connsiteX27" fmla="*/ 1635733 w 3007148"/>
                <a:gd name="connsiteY27" fmla="*/ 1087680 h 2813284"/>
                <a:gd name="connsiteX28" fmla="*/ 1744838 w 3007148"/>
                <a:gd name="connsiteY28" fmla="*/ 1236911 h 2813284"/>
                <a:gd name="connsiteX29" fmla="*/ 1613642 w 3007148"/>
                <a:gd name="connsiteY29" fmla="*/ 589946 h 2813284"/>
                <a:gd name="connsiteX30" fmla="*/ 1552327 w 3007148"/>
                <a:gd name="connsiteY30" fmla="*/ 164797 h 2813284"/>
                <a:gd name="connsiteX31" fmla="*/ 1556835 w 3007148"/>
                <a:gd name="connsiteY31" fmla="*/ 149017 h 2813284"/>
                <a:gd name="connsiteX32" fmla="*/ 1567656 w 3007148"/>
                <a:gd name="connsiteY32" fmla="*/ 156682 h 2813284"/>
                <a:gd name="connsiteX33" fmla="*/ 1695696 w 3007148"/>
                <a:gd name="connsiteY33" fmla="*/ 236031 h 2813284"/>
                <a:gd name="connsiteX34" fmla="*/ 2152855 w 3007148"/>
                <a:gd name="connsiteY34" fmla="*/ 416369 h 2813284"/>
                <a:gd name="connsiteX35" fmla="*/ 2456275 w 3007148"/>
                <a:gd name="connsiteY35" fmla="*/ 674254 h 2813284"/>
                <a:gd name="connsiteX36" fmla="*/ 2500007 w 3007148"/>
                <a:gd name="connsiteY36" fmla="*/ 732864 h 2813284"/>
                <a:gd name="connsiteX37" fmla="*/ 2596488 w 3007148"/>
                <a:gd name="connsiteY37" fmla="*/ 856396 h 2813284"/>
                <a:gd name="connsiteX38" fmla="*/ 2878268 w 3007148"/>
                <a:gd name="connsiteY38" fmla="*/ 1270724 h 2813284"/>
                <a:gd name="connsiteX39" fmla="*/ 2896752 w 3007148"/>
                <a:gd name="connsiteY39" fmla="*/ 1298677 h 2813284"/>
                <a:gd name="connsiteX40" fmla="*/ 2920196 w 3007148"/>
                <a:gd name="connsiteY40" fmla="*/ 1338351 h 2813284"/>
                <a:gd name="connsiteX41" fmla="*/ 2959871 w 3007148"/>
                <a:gd name="connsiteY41" fmla="*/ 1451965 h 2813284"/>
                <a:gd name="connsiteX42" fmla="*/ 2999545 w 3007148"/>
                <a:gd name="connsiteY42" fmla="*/ 1649436 h 2813284"/>
                <a:gd name="connsiteX43" fmla="*/ 3009915 w 3007148"/>
                <a:gd name="connsiteY43" fmla="*/ 1725628 h 2813284"/>
                <a:gd name="connsiteX44" fmla="*/ 2983766 w 3007148"/>
                <a:gd name="connsiteY44" fmla="*/ 1823012 h 2813284"/>
                <a:gd name="connsiteX45" fmla="*/ 2958067 w 3007148"/>
                <a:gd name="connsiteY45" fmla="*/ 1851415 h 2813284"/>
                <a:gd name="connsiteX46" fmla="*/ 2587020 w 3007148"/>
                <a:gd name="connsiteY46" fmla="*/ 1923100 h 2813284"/>
                <a:gd name="connsiteX47" fmla="*/ 2413444 w 3007148"/>
                <a:gd name="connsiteY47" fmla="*/ 1846906 h 2813284"/>
                <a:gd name="connsiteX48" fmla="*/ 2315160 w 3007148"/>
                <a:gd name="connsiteY48" fmla="*/ 2175574 h 2813284"/>
                <a:gd name="connsiteX49" fmla="*/ 2467095 w 3007148"/>
                <a:gd name="connsiteY49" fmla="*/ 2771593 h 281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7148" h="2813284">
                  <a:moveTo>
                    <a:pt x="2467095" y="2771593"/>
                  </a:moveTo>
                  <a:cubicBezTo>
                    <a:pt x="2469800" y="2781963"/>
                    <a:pt x="2472054" y="2793234"/>
                    <a:pt x="2467095" y="2802251"/>
                  </a:cubicBezTo>
                  <a:cubicBezTo>
                    <a:pt x="2453570" y="2827498"/>
                    <a:pt x="2376926" y="2811268"/>
                    <a:pt x="2355736" y="2809915"/>
                  </a:cubicBezTo>
                  <a:cubicBezTo>
                    <a:pt x="2296224" y="2806308"/>
                    <a:pt x="696169" y="2808112"/>
                    <a:pt x="651535" y="2808112"/>
                  </a:cubicBezTo>
                  <a:cubicBezTo>
                    <a:pt x="618623" y="2808112"/>
                    <a:pt x="570382" y="2825244"/>
                    <a:pt x="574891" y="2776102"/>
                  </a:cubicBezTo>
                  <a:cubicBezTo>
                    <a:pt x="583457" y="2680522"/>
                    <a:pt x="600138" y="2582688"/>
                    <a:pt x="598786" y="2486658"/>
                  </a:cubicBezTo>
                  <a:cubicBezTo>
                    <a:pt x="596982" y="2317591"/>
                    <a:pt x="593826" y="2134998"/>
                    <a:pt x="506813" y="1986669"/>
                  </a:cubicBezTo>
                  <a:cubicBezTo>
                    <a:pt x="470745" y="1925354"/>
                    <a:pt x="431972" y="1866293"/>
                    <a:pt x="390044" y="1809035"/>
                  </a:cubicBezTo>
                  <a:cubicBezTo>
                    <a:pt x="352172" y="1757639"/>
                    <a:pt x="312498" y="1694069"/>
                    <a:pt x="263356" y="1652592"/>
                  </a:cubicBezTo>
                  <a:cubicBezTo>
                    <a:pt x="263356" y="1652592"/>
                    <a:pt x="263356" y="1652592"/>
                    <a:pt x="263356" y="1652592"/>
                  </a:cubicBezTo>
                  <a:cubicBezTo>
                    <a:pt x="244871" y="1624188"/>
                    <a:pt x="231346" y="1611564"/>
                    <a:pt x="216918" y="1589924"/>
                  </a:cubicBezTo>
                  <a:cubicBezTo>
                    <a:pt x="197983" y="1580005"/>
                    <a:pt x="193925" y="1561971"/>
                    <a:pt x="191220" y="1543487"/>
                  </a:cubicBezTo>
                  <a:cubicBezTo>
                    <a:pt x="185810" y="1505165"/>
                    <a:pt x="158308" y="1462334"/>
                    <a:pt x="143430" y="1426266"/>
                  </a:cubicBezTo>
                  <a:cubicBezTo>
                    <a:pt x="116380" y="1361344"/>
                    <a:pt x="92034" y="1294619"/>
                    <a:pt x="60475" y="1231951"/>
                  </a:cubicBezTo>
                  <a:cubicBezTo>
                    <a:pt x="49654" y="1210311"/>
                    <a:pt x="51007" y="1184162"/>
                    <a:pt x="46047" y="1160267"/>
                  </a:cubicBezTo>
                  <a:cubicBezTo>
                    <a:pt x="18546" y="1015996"/>
                    <a:pt x="7275" y="878487"/>
                    <a:pt x="61" y="731511"/>
                  </a:cubicBezTo>
                  <a:cubicBezTo>
                    <a:pt x="-2193" y="681467"/>
                    <a:pt x="58671" y="560640"/>
                    <a:pt x="63630" y="558386"/>
                  </a:cubicBezTo>
                  <a:cubicBezTo>
                    <a:pt x="75803" y="546213"/>
                    <a:pt x="294464" y="395631"/>
                    <a:pt x="337295" y="369481"/>
                  </a:cubicBezTo>
                  <a:cubicBezTo>
                    <a:pt x="427464" y="315380"/>
                    <a:pt x="514928" y="253614"/>
                    <a:pt x="608704" y="206275"/>
                  </a:cubicBezTo>
                  <a:cubicBezTo>
                    <a:pt x="612311" y="204471"/>
                    <a:pt x="663257" y="170658"/>
                    <a:pt x="686701" y="156231"/>
                  </a:cubicBezTo>
                  <a:cubicBezTo>
                    <a:pt x="702931" y="120614"/>
                    <a:pt x="766952" y="36756"/>
                    <a:pt x="770108" y="22780"/>
                  </a:cubicBezTo>
                  <a:cubicBezTo>
                    <a:pt x="779124" y="18272"/>
                    <a:pt x="776870" y="2492"/>
                    <a:pt x="790846" y="2943"/>
                  </a:cubicBezTo>
                  <a:cubicBezTo>
                    <a:pt x="803921" y="-3820"/>
                    <a:pt x="816094" y="2943"/>
                    <a:pt x="828718" y="4746"/>
                  </a:cubicBezTo>
                  <a:cubicBezTo>
                    <a:pt x="835480" y="8353"/>
                    <a:pt x="835931" y="14665"/>
                    <a:pt x="832775" y="20526"/>
                  </a:cubicBezTo>
                  <a:cubicBezTo>
                    <a:pt x="825562" y="34502"/>
                    <a:pt x="831874" y="43519"/>
                    <a:pt x="841341" y="53889"/>
                  </a:cubicBezTo>
                  <a:cubicBezTo>
                    <a:pt x="1035206" y="264885"/>
                    <a:pt x="1243046" y="464610"/>
                    <a:pt x="1402646" y="704461"/>
                  </a:cubicBezTo>
                  <a:cubicBezTo>
                    <a:pt x="1442771" y="764874"/>
                    <a:pt x="1480191" y="827542"/>
                    <a:pt x="1517612" y="889759"/>
                  </a:cubicBezTo>
                  <a:cubicBezTo>
                    <a:pt x="1551425" y="957836"/>
                    <a:pt x="1596510" y="1022307"/>
                    <a:pt x="1635733" y="1087680"/>
                  </a:cubicBezTo>
                  <a:cubicBezTo>
                    <a:pt x="1669096" y="1143585"/>
                    <a:pt x="1696147" y="1192728"/>
                    <a:pt x="1744838" y="1236911"/>
                  </a:cubicBezTo>
                  <a:cubicBezTo>
                    <a:pt x="1695245" y="1014643"/>
                    <a:pt x="1663686" y="811762"/>
                    <a:pt x="1613642" y="589946"/>
                  </a:cubicBezTo>
                  <a:cubicBezTo>
                    <a:pt x="1588395" y="450634"/>
                    <a:pt x="1554581" y="305912"/>
                    <a:pt x="1552327" y="164797"/>
                  </a:cubicBezTo>
                  <a:cubicBezTo>
                    <a:pt x="1553679" y="158034"/>
                    <a:pt x="1548720" y="145861"/>
                    <a:pt x="1556835" y="149017"/>
                  </a:cubicBezTo>
                  <a:cubicBezTo>
                    <a:pt x="1560893" y="150821"/>
                    <a:pt x="1565401" y="153075"/>
                    <a:pt x="1567656" y="156682"/>
                  </a:cubicBezTo>
                  <a:cubicBezTo>
                    <a:pt x="1597862" y="203119"/>
                    <a:pt x="1651062" y="216193"/>
                    <a:pt x="1695696" y="236031"/>
                  </a:cubicBezTo>
                  <a:cubicBezTo>
                    <a:pt x="1734469" y="253163"/>
                    <a:pt x="2116336" y="393827"/>
                    <a:pt x="2152855" y="416369"/>
                  </a:cubicBezTo>
                  <a:cubicBezTo>
                    <a:pt x="2204702" y="445675"/>
                    <a:pt x="2443651" y="658023"/>
                    <a:pt x="2456275" y="674254"/>
                  </a:cubicBezTo>
                  <a:cubicBezTo>
                    <a:pt x="2471153" y="693640"/>
                    <a:pt x="2484227" y="714379"/>
                    <a:pt x="2500007" y="732864"/>
                  </a:cubicBezTo>
                  <a:cubicBezTo>
                    <a:pt x="2534271" y="772538"/>
                    <a:pt x="2565380" y="814016"/>
                    <a:pt x="2596488" y="856396"/>
                  </a:cubicBezTo>
                  <a:cubicBezTo>
                    <a:pt x="2647885" y="924925"/>
                    <a:pt x="2832732" y="1202195"/>
                    <a:pt x="2878268" y="1270724"/>
                  </a:cubicBezTo>
                  <a:cubicBezTo>
                    <a:pt x="2891342" y="1275683"/>
                    <a:pt x="2894949" y="1286504"/>
                    <a:pt x="2896752" y="1298677"/>
                  </a:cubicBezTo>
                  <a:cubicBezTo>
                    <a:pt x="2900810" y="1314005"/>
                    <a:pt x="2910728" y="1327080"/>
                    <a:pt x="2920196" y="1338351"/>
                  </a:cubicBezTo>
                  <a:cubicBezTo>
                    <a:pt x="2947247" y="1372165"/>
                    <a:pt x="2952206" y="1412290"/>
                    <a:pt x="2959871" y="1451965"/>
                  </a:cubicBezTo>
                  <a:cubicBezTo>
                    <a:pt x="2972945" y="1517788"/>
                    <a:pt x="2986020" y="1583612"/>
                    <a:pt x="2999545" y="1649436"/>
                  </a:cubicBezTo>
                  <a:cubicBezTo>
                    <a:pt x="3007660" y="1655296"/>
                    <a:pt x="3013972" y="1718415"/>
                    <a:pt x="3009915" y="1725628"/>
                  </a:cubicBezTo>
                  <a:cubicBezTo>
                    <a:pt x="3000898" y="1758089"/>
                    <a:pt x="2989627" y="1790100"/>
                    <a:pt x="2983766" y="1823012"/>
                  </a:cubicBezTo>
                  <a:cubicBezTo>
                    <a:pt x="2980610" y="1840144"/>
                    <a:pt x="2970240" y="1845554"/>
                    <a:pt x="2958067" y="1851415"/>
                  </a:cubicBezTo>
                  <a:cubicBezTo>
                    <a:pt x="2894949" y="1881622"/>
                    <a:pt x="2658705" y="1942486"/>
                    <a:pt x="2587020" y="1923100"/>
                  </a:cubicBezTo>
                  <a:cubicBezTo>
                    <a:pt x="2587020" y="1923100"/>
                    <a:pt x="2439593" y="1859079"/>
                    <a:pt x="2413444" y="1846906"/>
                  </a:cubicBezTo>
                  <a:cubicBezTo>
                    <a:pt x="2356638" y="1820757"/>
                    <a:pt x="2305692" y="2152130"/>
                    <a:pt x="2315160" y="2175574"/>
                  </a:cubicBezTo>
                  <a:cubicBezTo>
                    <a:pt x="2365204" y="2370339"/>
                    <a:pt x="2465743" y="2767536"/>
                    <a:pt x="2467095" y="2771593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55323C-F2F3-4D81-B835-ED641FDCBE09}"/>
                </a:ext>
              </a:extLst>
            </p:cNvPr>
            <p:cNvSpPr/>
            <p:nvPr/>
          </p:nvSpPr>
          <p:spPr>
            <a:xfrm>
              <a:off x="2756099" y="2278561"/>
              <a:ext cx="886563" cy="1877791"/>
            </a:xfrm>
            <a:custGeom>
              <a:avLst/>
              <a:gdLst>
                <a:gd name="connsiteX0" fmla="*/ 642412 w 649219"/>
                <a:gd name="connsiteY0" fmla="*/ 1211493 h 1375082"/>
                <a:gd name="connsiteX1" fmla="*/ 649174 w 649219"/>
                <a:gd name="connsiteY1" fmla="*/ 1257930 h 1375082"/>
                <a:gd name="connsiteX2" fmla="*/ 614910 w 649219"/>
                <a:gd name="connsiteY2" fmla="*/ 1349903 h 1375082"/>
                <a:gd name="connsiteX3" fmla="*/ 597778 w 649219"/>
                <a:gd name="connsiteY3" fmla="*/ 1367035 h 1375082"/>
                <a:gd name="connsiteX4" fmla="*/ 448998 w 649219"/>
                <a:gd name="connsiteY4" fmla="*/ 1358018 h 1375082"/>
                <a:gd name="connsiteX5" fmla="*/ 414734 w 649219"/>
                <a:gd name="connsiteY5" fmla="*/ 1349001 h 1375082"/>
                <a:gd name="connsiteX6" fmla="*/ 329524 w 649219"/>
                <a:gd name="connsiteY6" fmla="*/ 1287686 h 1375082"/>
                <a:gd name="connsiteX7" fmla="*/ 154145 w 649219"/>
                <a:gd name="connsiteY7" fmla="*/ 1007710 h 1375082"/>
                <a:gd name="connsiteX8" fmla="*/ 116273 w 649219"/>
                <a:gd name="connsiteY8" fmla="*/ 966683 h 1375082"/>
                <a:gd name="connsiteX9" fmla="*/ 33318 w 649219"/>
                <a:gd name="connsiteY9" fmla="*/ 831429 h 1375082"/>
                <a:gd name="connsiteX10" fmla="*/ 11677 w 649219"/>
                <a:gd name="connsiteY10" fmla="*/ 686707 h 1375082"/>
                <a:gd name="connsiteX11" fmla="*/ 15284 w 649219"/>
                <a:gd name="connsiteY11" fmla="*/ 537477 h 1375082"/>
                <a:gd name="connsiteX12" fmla="*/ 406 w 649219"/>
                <a:gd name="connsiteY12" fmla="*/ 394558 h 1375082"/>
                <a:gd name="connsiteX13" fmla="*/ 102297 w 649219"/>
                <a:gd name="connsiteY13" fmla="*/ 601046 h 1375082"/>
                <a:gd name="connsiteX14" fmla="*/ 102297 w 649219"/>
                <a:gd name="connsiteY14" fmla="*/ 447758 h 1375082"/>
                <a:gd name="connsiteX15" fmla="*/ 44589 w 649219"/>
                <a:gd name="connsiteY15" fmla="*/ 248935 h 1375082"/>
                <a:gd name="connsiteX16" fmla="*/ 35572 w 649219"/>
                <a:gd name="connsiteY16" fmla="*/ 218728 h 1375082"/>
                <a:gd name="connsiteX17" fmla="*/ 14382 w 649219"/>
                <a:gd name="connsiteY17" fmla="*/ 87982 h 1375082"/>
                <a:gd name="connsiteX18" fmla="*/ 49097 w 649219"/>
                <a:gd name="connsiteY18" fmla="*/ 78064 h 1375082"/>
                <a:gd name="connsiteX19" fmla="*/ 52704 w 649219"/>
                <a:gd name="connsiteY19" fmla="*/ 19905 h 1375082"/>
                <a:gd name="connsiteX20" fmla="*/ 101396 w 649219"/>
                <a:gd name="connsiteY20" fmla="*/ 4125 h 1375082"/>
                <a:gd name="connsiteX21" fmla="*/ 142873 w 649219"/>
                <a:gd name="connsiteY21" fmla="*/ 32077 h 1375082"/>
                <a:gd name="connsiteX22" fmla="*/ 169924 w 649219"/>
                <a:gd name="connsiteY22" fmla="*/ 42898 h 1375082"/>
                <a:gd name="connsiteX23" fmla="*/ 192466 w 649219"/>
                <a:gd name="connsiteY23" fmla="*/ 86179 h 1375082"/>
                <a:gd name="connsiteX24" fmla="*/ 214107 w 649219"/>
                <a:gd name="connsiteY24" fmla="*/ 100606 h 1375082"/>
                <a:gd name="connsiteX25" fmla="*/ 238002 w 649219"/>
                <a:gd name="connsiteY25" fmla="*/ 127657 h 1375082"/>
                <a:gd name="connsiteX26" fmla="*/ 261897 w 649219"/>
                <a:gd name="connsiteY26" fmla="*/ 154708 h 1375082"/>
                <a:gd name="connsiteX27" fmla="*/ 287595 w 649219"/>
                <a:gd name="connsiteY27" fmla="*/ 189874 h 1375082"/>
                <a:gd name="connsiteX28" fmla="*/ 341697 w 649219"/>
                <a:gd name="connsiteY28" fmla="*/ 257501 h 1375082"/>
                <a:gd name="connsiteX29" fmla="*/ 341697 w 649219"/>
                <a:gd name="connsiteY29" fmla="*/ 257501 h 1375082"/>
                <a:gd name="connsiteX30" fmla="*/ 369199 w 649219"/>
                <a:gd name="connsiteY30" fmla="*/ 316111 h 1375082"/>
                <a:gd name="connsiteX31" fmla="*/ 395798 w 649219"/>
                <a:gd name="connsiteY31" fmla="*/ 397714 h 1375082"/>
                <a:gd name="connsiteX32" fmla="*/ 414283 w 649219"/>
                <a:gd name="connsiteY32" fmla="*/ 537026 h 1375082"/>
                <a:gd name="connsiteX33" fmla="*/ 441334 w 649219"/>
                <a:gd name="connsiteY33" fmla="*/ 879669 h 1375082"/>
                <a:gd name="connsiteX34" fmla="*/ 642412 w 649219"/>
                <a:gd name="connsiteY34" fmla="*/ 1211493 h 137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219" h="1375082">
                  <a:moveTo>
                    <a:pt x="642412" y="1211493"/>
                  </a:moveTo>
                  <a:cubicBezTo>
                    <a:pt x="652781" y="1226371"/>
                    <a:pt x="654134" y="1241249"/>
                    <a:pt x="649174" y="1257930"/>
                  </a:cubicBezTo>
                  <a:cubicBezTo>
                    <a:pt x="640608" y="1289489"/>
                    <a:pt x="633395" y="1321499"/>
                    <a:pt x="614910" y="1349903"/>
                  </a:cubicBezTo>
                  <a:cubicBezTo>
                    <a:pt x="610402" y="1356665"/>
                    <a:pt x="605442" y="1363428"/>
                    <a:pt x="597778" y="1367035"/>
                  </a:cubicBezTo>
                  <a:cubicBezTo>
                    <a:pt x="546381" y="1391831"/>
                    <a:pt x="497690" y="1372445"/>
                    <a:pt x="448998" y="1358018"/>
                  </a:cubicBezTo>
                  <a:cubicBezTo>
                    <a:pt x="437727" y="1354862"/>
                    <a:pt x="426456" y="1350804"/>
                    <a:pt x="414734" y="1349001"/>
                  </a:cubicBezTo>
                  <a:cubicBezTo>
                    <a:pt x="378215" y="1339533"/>
                    <a:pt x="350263" y="1322852"/>
                    <a:pt x="329524" y="1287686"/>
                  </a:cubicBezTo>
                  <a:cubicBezTo>
                    <a:pt x="272266" y="1191205"/>
                    <a:pt x="213656" y="1102839"/>
                    <a:pt x="154145" y="1007710"/>
                  </a:cubicBezTo>
                  <a:cubicBezTo>
                    <a:pt x="145128" y="993283"/>
                    <a:pt x="127995" y="977954"/>
                    <a:pt x="116273" y="966683"/>
                  </a:cubicBezTo>
                  <a:cubicBezTo>
                    <a:pt x="76599" y="928812"/>
                    <a:pt x="52704" y="889588"/>
                    <a:pt x="33318" y="831429"/>
                  </a:cubicBezTo>
                  <a:cubicBezTo>
                    <a:pt x="24301" y="805731"/>
                    <a:pt x="12579" y="704290"/>
                    <a:pt x="11677" y="686707"/>
                  </a:cubicBezTo>
                  <a:cubicBezTo>
                    <a:pt x="8521" y="617728"/>
                    <a:pt x="20694" y="606456"/>
                    <a:pt x="15284" y="537477"/>
                  </a:cubicBezTo>
                  <a:cubicBezTo>
                    <a:pt x="13480" y="516287"/>
                    <a:pt x="-2750" y="415297"/>
                    <a:pt x="406" y="394558"/>
                  </a:cubicBezTo>
                  <a:cubicBezTo>
                    <a:pt x="55860" y="388697"/>
                    <a:pt x="91928" y="525304"/>
                    <a:pt x="102297" y="601046"/>
                  </a:cubicBezTo>
                  <a:cubicBezTo>
                    <a:pt x="105904" y="626294"/>
                    <a:pt x="106355" y="473457"/>
                    <a:pt x="102297" y="447758"/>
                  </a:cubicBezTo>
                  <a:cubicBezTo>
                    <a:pt x="91477" y="379229"/>
                    <a:pt x="66229" y="314308"/>
                    <a:pt x="44589" y="248935"/>
                  </a:cubicBezTo>
                  <a:cubicBezTo>
                    <a:pt x="41433" y="239016"/>
                    <a:pt x="37826" y="229098"/>
                    <a:pt x="35572" y="218728"/>
                  </a:cubicBezTo>
                  <a:cubicBezTo>
                    <a:pt x="37826" y="197087"/>
                    <a:pt x="-5455" y="101959"/>
                    <a:pt x="14382" y="87982"/>
                  </a:cubicBezTo>
                  <a:cubicBezTo>
                    <a:pt x="31965" y="83023"/>
                    <a:pt x="52253" y="89786"/>
                    <a:pt x="49097" y="78064"/>
                  </a:cubicBezTo>
                  <a:cubicBezTo>
                    <a:pt x="42335" y="57325"/>
                    <a:pt x="49097" y="29823"/>
                    <a:pt x="52704" y="19905"/>
                  </a:cubicBezTo>
                  <a:cubicBezTo>
                    <a:pt x="58565" y="-834"/>
                    <a:pt x="85165" y="-3990"/>
                    <a:pt x="101396" y="4125"/>
                  </a:cubicBezTo>
                  <a:cubicBezTo>
                    <a:pt x="106355" y="9084"/>
                    <a:pt x="138816" y="25315"/>
                    <a:pt x="142873" y="32077"/>
                  </a:cubicBezTo>
                  <a:cubicBezTo>
                    <a:pt x="145128" y="37939"/>
                    <a:pt x="164063" y="42447"/>
                    <a:pt x="169924" y="42898"/>
                  </a:cubicBezTo>
                  <a:cubicBezTo>
                    <a:pt x="187507" y="53718"/>
                    <a:pt x="184351" y="67694"/>
                    <a:pt x="192466" y="86179"/>
                  </a:cubicBezTo>
                  <a:cubicBezTo>
                    <a:pt x="196524" y="92491"/>
                    <a:pt x="205541" y="97450"/>
                    <a:pt x="214107" y="100606"/>
                  </a:cubicBezTo>
                  <a:cubicBezTo>
                    <a:pt x="225829" y="106918"/>
                    <a:pt x="232141" y="115484"/>
                    <a:pt x="238002" y="127657"/>
                  </a:cubicBezTo>
                  <a:cubicBezTo>
                    <a:pt x="240707" y="130362"/>
                    <a:pt x="257839" y="151101"/>
                    <a:pt x="261897" y="154708"/>
                  </a:cubicBezTo>
                  <a:lnTo>
                    <a:pt x="287595" y="189874"/>
                  </a:lnTo>
                  <a:cubicBezTo>
                    <a:pt x="301121" y="206555"/>
                    <a:pt x="336737" y="251640"/>
                    <a:pt x="341697" y="257501"/>
                  </a:cubicBezTo>
                  <a:lnTo>
                    <a:pt x="341697" y="257501"/>
                  </a:lnTo>
                  <a:cubicBezTo>
                    <a:pt x="352517" y="265165"/>
                    <a:pt x="368748" y="314758"/>
                    <a:pt x="369199" y="316111"/>
                  </a:cubicBezTo>
                  <a:cubicBezTo>
                    <a:pt x="373256" y="321521"/>
                    <a:pt x="391290" y="389148"/>
                    <a:pt x="395798" y="397714"/>
                  </a:cubicBezTo>
                  <a:cubicBezTo>
                    <a:pt x="395798" y="400419"/>
                    <a:pt x="414283" y="524853"/>
                    <a:pt x="414283" y="537026"/>
                  </a:cubicBezTo>
                  <a:cubicBezTo>
                    <a:pt x="414283" y="559568"/>
                    <a:pt x="397151" y="783639"/>
                    <a:pt x="441334" y="879669"/>
                  </a:cubicBezTo>
                  <a:cubicBezTo>
                    <a:pt x="481910" y="948198"/>
                    <a:pt x="630239" y="1193008"/>
                    <a:pt x="642412" y="1211493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9759AA-4247-4373-A655-2CBEADA2D349}"/>
                </a:ext>
              </a:extLst>
            </p:cNvPr>
            <p:cNvSpPr/>
            <p:nvPr/>
          </p:nvSpPr>
          <p:spPr>
            <a:xfrm>
              <a:off x="3272113" y="5331366"/>
              <a:ext cx="547946" cy="652610"/>
            </a:xfrm>
            <a:custGeom>
              <a:avLst/>
              <a:gdLst>
                <a:gd name="connsiteX0" fmla="*/ 160395 w 401253"/>
                <a:gd name="connsiteY0" fmla="*/ 478634 h 477897"/>
                <a:gd name="connsiteX1" fmla="*/ 49487 w 401253"/>
                <a:gd name="connsiteY1" fmla="*/ 249604 h 477897"/>
                <a:gd name="connsiteX2" fmla="*/ 3951 w 401253"/>
                <a:gd name="connsiteY2" fmla="*/ 147262 h 477897"/>
                <a:gd name="connsiteX3" fmla="*/ 4853 w 401253"/>
                <a:gd name="connsiteY3" fmla="*/ 113449 h 477897"/>
                <a:gd name="connsiteX4" fmla="*/ 55799 w 401253"/>
                <a:gd name="connsiteY4" fmla="*/ 16065 h 477897"/>
                <a:gd name="connsiteX5" fmla="*/ 83751 w 401253"/>
                <a:gd name="connsiteY5" fmla="*/ 14713 h 477897"/>
                <a:gd name="connsiteX6" fmla="*/ 111704 w 401253"/>
                <a:gd name="connsiteY6" fmla="*/ 38157 h 477897"/>
                <a:gd name="connsiteX7" fmla="*/ 214497 w 401253"/>
                <a:gd name="connsiteY7" fmla="*/ 117957 h 477897"/>
                <a:gd name="connsiteX8" fmla="*/ 396188 w 401253"/>
                <a:gd name="connsiteY8" fmla="*/ 202716 h 477897"/>
                <a:gd name="connsiteX9" fmla="*/ 396188 w 401253"/>
                <a:gd name="connsiteY9" fmla="*/ 208577 h 477897"/>
                <a:gd name="connsiteX10" fmla="*/ 404303 w 401253"/>
                <a:gd name="connsiteY10" fmla="*/ 285672 h 477897"/>
                <a:gd name="connsiteX11" fmla="*/ 404303 w 401253"/>
                <a:gd name="connsiteY11" fmla="*/ 329855 h 477897"/>
                <a:gd name="connsiteX12" fmla="*/ 395737 w 401253"/>
                <a:gd name="connsiteY12" fmla="*/ 379899 h 477897"/>
                <a:gd name="connsiteX13" fmla="*/ 395286 w 401253"/>
                <a:gd name="connsiteY13" fmla="*/ 383957 h 477897"/>
                <a:gd name="connsiteX14" fmla="*/ 385819 w 401253"/>
                <a:gd name="connsiteY14" fmla="*/ 402441 h 477897"/>
                <a:gd name="connsiteX15" fmla="*/ 377253 w 401253"/>
                <a:gd name="connsiteY15" fmla="*/ 415967 h 477897"/>
                <a:gd name="connsiteX16" fmla="*/ 340734 w 401253"/>
                <a:gd name="connsiteY16" fmla="*/ 447526 h 477897"/>
                <a:gd name="connsiteX17" fmla="*/ 336676 w 401253"/>
                <a:gd name="connsiteY17" fmla="*/ 447977 h 477897"/>
                <a:gd name="connsiteX18" fmla="*/ 268599 w 401253"/>
                <a:gd name="connsiteY18" fmla="*/ 465560 h 477897"/>
                <a:gd name="connsiteX19" fmla="*/ 251015 w 401253"/>
                <a:gd name="connsiteY19" fmla="*/ 466011 h 477897"/>
                <a:gd name="connsiteX20" fmla="*/ 161297 w 401253"/>
                <a:gd name="connsiteY20" fmla="*/ 470519 h 477897"/>
                <a:gd name="connsiteX21" fmla="*/ 160395 w 401253"/>
                <a:gd name="connsiteY21" fmla="*/ 478634 h 47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1253" h="477897">
                  <a:moveTo>
                    <a:pt x="160395" y="478634"/>
                  </a:moveTo>
                  <a:cubicBezTo>
                    <a:pt x="107646" y="410106"/>
                    <a:pt x="87809" y="325347"/>
                    <a:pt x="49487" y="249604"/>
                  </a:cubicBezTo>
                  <a:cubicBezTo>
                    <a:pt x="32355" y="216242"/>
                    <a:pt x="19731" y="181076"/>
                    <a:pt x="3951" y="147262"/>
                  </a:cubicBezTo>
                  <a:cubicBezTo>
                    <a:pt x="-1459" y="135089"/>
                    <a:pt x="-1459" y="125170"/>
                    <a:pt x="4853" y="113449"/>
                  </a:cubicBezTo>
                  <a:cubicBezTo>
                    <a:pt x="22436" y="81438"/>
                    <a:pt x="39117" y="48526"/>
                    <a:pt x="55799" y="16065"/>
                  </a:cubicBezTo>
                  <a:cubicBezTo>
                    <a:pt x="66619" y="-5124"/>
                    <a:pt x="66619" y="-5124"/>
                    <a:pt x="83751" y="14713"/>
                  </a:cubicBezTo>
                  <a:cubicBezTo>
                    <a:pt x="90965" y="25082"/>
                    <a:pt x="98629" y="35001"/>
                    <a:pt x="111704" y="38157"/>
                  </a:cubicBezTo>
                  <a:cubicBezTo>
                    <a:pt x="145968" y="64757"/>
                    <a:pt x="179782" y="92259"/>
                    <a:pt x="214497" y="117957"/>
                  </a:cubicBezTo>
                  <a:cubicBezTo>
                    <a:pt x="262738" y="153123"/>
                    <a:pt x="389425" y="194150"/>
                    <a:pt x="396188" y="202716"/>
                  </a:cubicBezTo>
                  <a:cubicBezTo>
                    <a:pt x="396188" y="204520"/>
                    <a:pt x="396188" y="206774"/>
                    <a:pt x="396188" y="208577"/>
                  </a:cubicBezTo>
                  <a:cubicBezTo>
                    <a:pt x="404303" y="233825"/>
                    <a:pt x="400246" y="259974"/>
                    <a:pt x="404303" y="285672"/>
                  </a:cubicBezTo>
                  <a:cubicBezTo>
                    <a:pt x="404303" y="300550"/>
                    <a:pt x="404303" y="314977"/>
                    <a:pt x="404303" y="329855"/>
                  </a:cubicBezTo>
                  <a:cubicBezTo>
                    <a:pt x="401598" y="346536"/>
                    <a:pt x="400697" y="363668"/>
                    <a:pt x="395737" y="379899"/>
                  </a:cubicBezTo>
                  <a:cubicBezTo>
                    <a:pt x="395286" y="381251"/>
                    <a:pt x="395286" y="382604"/>
                    <a:pt x="395286" y="383957"/>
                  </a:cubicBezTo>
                  <a:cubicBezTo>
                    <a:pt x="392131" y="390268"/>
                    <a:pt x="391680" y="397482"/>
                    <a:pt x="385819" y="402441"/>
                  </a:cubicBezTo>
                  <a:cubicBezTo>
                    <a:pt x="383114" y="406950"/>
                    <a:pt x="380408" y="411458"/>
                    <a:pt x="377253" y="415967"/>
                  </a:cubicBezTo>
                  <a:cubicBezTo>
                    <a:pt x="372744" y="434902"/>
                    <a:pt x="355612" y="439861"/>
                    <a:pt x="340734" y="447526"/>
                  </a:cubicBezTo>
                  <a:cubicBezTo>
                    <a:pt x="339382" y="447526"/>
                    <a:pt x="338029" y="447526"/>
                    <a:pt x="336676" y="447977"/>
                  </a:cubicBezTo>
                  <a:cubicBezTo>
                    <a:pt x="317290" y="466462"/>
                    <a:pt x="292043" y="463306"/>
                    <a:pt x="268599" y="465560"/>
                  </a:cubicBezTo>
                  <a:cubicBezTo>
                    <a:pt x="262738" y="465560"/>
                    <a:pt x="256877" y="466011"/>
                    <a:pt x="251015" y="466011"/>
                  </a:cubicBezTo>
                  <a:cubicBezTo>
                    <a:pt x="221260" y="470970"/>
                    <a:pt x="191053" y="465109"/>
                    <a:pt x="161297" y="470519"/>
                  </a:cubicBezTo>
                  <a:cubicBezTo>
                    <a:pt x="161748" y="472773"/>
                    <a:pt x="161297" y="475929"/>
                    <a:pt x="160395" y="478634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D26138-27B1-41C0-AADE-7CA07BF9A36C}"/>
                </a:ext>
              </a:extLst>
            </p:cNvPr>
            <p:cNvSpPr/>
            <p:nvPr/>
          </p:nvSpPr>
          <p:spPr>
            <a:xfrm>
              <a:off x="1563353" y="2801972"/>
              <a:ext cx="824997" cy="572573"/>
            </a:xfrm>
            <a:custGeom>
              <a:avLst/>
              <a:gdLst>
                <a:gd name="connsiteX0" fmla="*/ 19484 w 604134"/>
                <a:gd name="connsiteY0" fmla="*/ 0 h 419287"/>
                <a:gd name="connsiteX1" fmla="*/ 70881 w 604134"/>
                <a:gd name="connsiteY1" fmla="*/ 62668 h 419287"/>
                <a:gd name="connsiteX2" fmla="*/ 208389 w 604134"/>
                <a:gd name="connsiteY2" fmla="*/ 180339 h 419287"/>
                <a:gd name="connsiteX3" fmla="*/ 335077 w 604134"/>
                <a:gd name="connsiteY3" fmla="*/ 226776 h 419287"/>
                <a:gd name="connsiteX4" fmla="*/ 588002 w 604134"/>
                <a:gd name="connsiteY4" fmla="*/ 163206 h 419287"/>
                <a:gd name="connsiteX5" fmla="*/ 606036 w 604134"/>
                <a:gd name="connsiteY5" fmla="*/ 154190 h 419287"/>
                <a:gd name="connsiteX6" fmla="*/ 471233 w 604134"/>
                <a:gd name="connsiteY6" fmla="*/ 402155 h 419287"/>
                <a:gd name="connsiteX7" fmla="*/ 443731 w 604134"/>
                <a:gd name="connsiteY7" fmla="*/ 421993 h 419287"/>
                <a:gd name="connsiteX8" fmla="*/ 9566 w 604134"/>
                <a:gd name="connsiteY8" fmla="*/ 121278 h 419287"/>
                <a:gd name="connsiteX9" fmla="*/ 7762 w 604134"/>
                <a:gd name="connsiteY9" fmla="*/ 73939 h 419287"/>
                <a:gd name="connsiteX10" fmla="*/ 19484 w 604134"/>
                <a:gd name="connsiteY10" fmla="*/ 0 h 4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134" h="419287">
                  <a:moveTo>
                    <a:pt x="19484" y="0"/>
                  </a:moveTo>
                  <a:cubicBezTo>
                    <a:pt x="37969" y="23444"/>
                    <a:pt x="60512" y="50044"/>
                    <a:pt x="70881" y="62668"/>
                  </a:cubicBezTo>
                  <a:cubicBezTo>
                    <a:pt x="116416" y="117671"/>
                    <a:pt x="151583" y="137959"/>
                    <a:pt x="208389" y="180339"/>
                  </a:cubicBezTo>
                  <a:cubicBezTo>
                    <a:pt x="244908" y="207390"/>
                    <a:pt x="288189" y="220915"/>
                    <a:pt x="335077" y="226776"/>
                  </a:cubicBezTo>
                  <a:cubicBezTo>
                    <a:pt x="427952" y="237596"/>
                    <a:pt x="510006" y="209193"/>
                    <a:pt x="588002" y="163206"/>
                  </a:cubicBezTo>
                  <a:cubicBezTo>
                    <a:pt x="593863" y="159600"/>
                    <a:pt x="600175" y="156895"/>
                    <a:pt x="606036" y="154190"/>
                  </a:cubicBezTo>
                  <a:cubicBezTo>
                    <a:pt x="590707" y="186200"/>
                    <a:pt x="513162" y="328216"/>
                    <a:pt x="471233" y="402155"/>
                  </a:cubicBezTo>
                  <a:cubicBezTo>
                    <a:pt x="464019" y="415230"/>
                    <a:pt x="459962" y="427403"/>
                    <a:pt x="443731" y="421993"/>
                  </a:cubicBezTo>
                  <a:cubicBezTo>
                    <a:pt x="436067" y="420640"/>
                    <a:pt x="27600" y="133901"/>
                    <a:pt x="9566" y="121278"/>
                  </a:cubicBezTo>
                  <a:cubicBezTo>
                    <a:pt x="-9821" y="107752"/>
                    <a:pt x="5959" y="91071"/>
                    <a:pt x="7762" y="73939"/>
                  </a:cubicBezTo>
                  <a:cubicBezTo>
                    <a:pt x="10918" y="58610"/>
                    <a:pt x="15427" y="43281"/>
                    <a:pt x="19484" y="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D3461-257C-4BBC-9D04-C416BD45D200}"/>
                </a:ext>
              </a:extLst>
            </p:cNvPr>
            <p:cNvSpPr/>
            <p:nvPr/>
          </p:nvSpPr>
          <p:spPr>
            <a:xfrm>
              <a:off x="3691515" y="6686789"/>
              <a:ext cx="18470" cy="55410"/>
            </a:xfrm>
            <a:custGeom>
              <a:avLst/>
              <a:gdLst>
                <a:gd name="connsiteX0" fmla="*/ 10167 w 13525"/>
                <a:gd name="connsiteY0" fmla="*/ 42420 h 40576"/>
                <a:gd name="connsiteX1" fmla="*/ 699 w 13525"/>
                <a:gd name="connsiteY1" fmla="*/ 12214 h 40576"/>
                <a:gd name="connsiteX2" fmla="*/ 5659 w 13525"/>
                <a:gd name="connsiteY2" fmla="*/ 942 h 40576"/>
                <a:gd name="connsiteX3" fmla="*/ 11520 w 13525"/>
                <a:gd name="connsiteY3" fmla="*/ 491 h 40576"/>
                <a:gd name="connsiteX4" fmla="*/ 12872 w 13525"/>
                <a:gd name="connsiteY4" fmla="*/ 12664 h 40576"/>
                <a:gd name="connsiteX5" fmla="*/ 10167 w 13525"/>
                <a:gd name="connsiteY5" fmla="*/ 42420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" h="40576">
                  <a:moveTo>
                    <a:pt x="10167" y="42420"/>
                  </a:moveTo>
                  <a:cubicBezTo>
                    <a:pt x="248" y="33403"/>
                    <a:pt x="4757" y="21681"/>
                    <a:pt x="699" y="12214"/>
                  </a:cubicBezTo>
                  <a:cubicBezTo>
                    <a:pt x="-1555" y="7705"/>
                    <a:pt x="2052" y="3647"/>
                    <a:pt x="5659" y="942"/>
                  </a:cubicBezTo>
                  <a:cubicBezTo>
                    <a:pt x="7011" y="41"/>
                    <a:pt x="10618" y="-410"/>
                    <a:pt x="11520" y="491"/>
                  </a:cubicBezTo>
                  <a:cubicBezTo>
                    <a:pt x="14676" y="4098"/>
                    <a:pt x="16479" y="9508"/>
                    <a:pt x="12872" y="12664"/>
                  </a:cubicBezTo>
                  <a:cubicBezTo>
                    <a:pt x="2052" y="21681"/>
                    <a:pt x="19635" y="32051"/>
                    <a:pt x="10167" y="4242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947DC-66C4-43F0-8532-05786DCB1655}"/>
                </a:ext>
              </a:extLst>
            </p:cNvPr>
            <p:cNvSpPr/>
            <p:nvPr/>
          </p:nvSpPr>
          <p:spPr>
            <a:xfrm>
              <a:off x="3663005" y="6572329"/>
              <a:ext cx="18470" cy="30783"/>
            </a:xfrm>
            <a:custGeom>
              <a:avLst/>
              <a:gdLst>
                <a:gd name="connsiteX0" fmla="*/ 5346 w 13525"/>
                <a:gd name="connsiteY0" fmla="*/ 0 h 22542"/>
                <a:gd name="connsiteX1" fmla="*/ 14814 w 13525"/>
                <a:gd name="connsiteY1" fmla="*/ 15780 h 22542"/>
                <a:gd name="connsiteX2" fmla="*/ 10305 w 13525"/>
                <a:gd name="connsiteY2" fmla="*/ 26149 h 22542"/>
                <a:gd name="connsiteX3" fmla="*/ 837 w 13525"/>
                <a:gd name="connsiteY3" fmla="*/ 10820 h 22542"/>
                <a:gd name="connsiteX4" fmla="*/ 5346 w 13525"/>
                <a:gd name="connsiteY4" fmla="*/ 0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5" h="22542">
                  <a:moveTo>
                    <a:pt x="5346" y="0"/>
                  </a:moveTo>
                  <a:cubicBezTo>
                    <a:pt x="13010" y="2254"/>
                    <a:pt x="14363" y="9017"/>
                    <a:pt x="14814" y="15780"/>
                  </a:cubicBezTo>
                  <a:cubicBezTo>
                    <a:pt x="15265" y="19387"/>
                    <a:pt x="17519" y="26149"/>
                    <a:pt x="10305" y="26149"/>
                  </a:cubicBezTo>
                  <a:cubicBezTo>
                    <a:pt x="837" y="25698"/>
                    <a:pt x="2190" y="17132"/>
                    <a:pt x="837" y="10820"/>
                  </a:cubicBezTo>
                  <a:cubicBezTo>
                    <a:pt x="-515" y="6312"/>
                    <a:pt x="-966" y="2254"/>
                    <a:pt x="5346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0F44-F1CE-4035-A5FD-607AE87B365F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9B1B2C-6D03-4FFF-90BC-16419909DED1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95395F-AAC1-4624-9B54-004AC76035DB}"/>
                </a:ext>
              </a:extLst>
            </p:cNvPr>
            <p:cNvSpPr/>
            <p:nvPr/>
          </p:nvSpPr>
          <p:spPr>
            <a:xfrm>
              <a:off x="3688019" y="6646826"/>
              <a:ext cx="6156" cy="24627"/>
            </a:xfrm>
            <a:custGeom>
              <a:avLst/>
              <a:gdLst>
                <a:gd name="connsiteX0" fmla="*/ 3710 w 4508"/>
                <a:gd name="connsiteY0" fmla="*/ 0 h 18033"/>
                <a:gd name="connsiteX1" fmla="*/ 7767 w 4508"/>
                <a:gd name="connsiteY1" fmla="*/ 18034 h 18033"/>
                <a:gd name="connsiteX2" fmla="*/ 3710 w 4508"/>
                <a:gd name="connsiteY2" fmla="*/ 0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18033">
                  <a:moveTo>
                    <a:pt x="3710" y="0"/>
                  </a:moveTo>
                  <a:cubicBezTo>
                    <a:pt x="5513" y="7213"/>
                    <a:pt x="10022" y="11722"/>
                    <a:pt x="7767" y="18034"/>
                  </a:cubicBezTo>
                  <a:cubicBezTo>
                    <a:pt x="103" y="14427"/>
                    <a:pt x="-3053" y="10369"/>
                    <a:pt x="3710" y="0"/>
                  </a:cubicBezTo>
                  <a:close/>
                </a:path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4E6712-3343-4F75-AE4E-754245C27A6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67DB1C-8F01-447D-B384-64B749F45C4C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071EA-8CEA-4E7A-9F5D-FDFCCEF193B2}"/>
                </a:ext>
              </a:extLst>
            </p:cNvPr>
            <p:cNvSpPr/>
            <p:nvPr/>
          </p:nvSpPr>
          <p:spPr>
            <a:xfrm>
              <a:off x="323529" y="1187688"/>
              <a:ext cx="6156" cy="615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EDF7F6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32C948-C668-4FFD-B509-C243E0510ECC}"/>
                </a:ext>
              </a:extLst>
            </p:cNvPr>
            <p:cNvSpPr/>
            <p:nvPr/>
          </p:nvSpPr>
          <p:spPr>
            <a:xfrm>
              <a:off x="1461542" y="2884472"/>
              <a:ext cx="1249808" cy="1822381"/>
            </a:xfrm>
            <a:custGeom>
              <a:avLst/>
              <a:gdLst>
                <a:gd name="connsiteX0" fmla="*/ 721167 w 915219"/>
                <a:gd name="connsiteY0" fmla="*/ 246613 h 1334506"/>
                <a:gd name="connsiteX1" fmla="*/ 692763 w 915219"/>
                <a:gd name="connsiteY1" fmla="*/ 229932 h 1334506"/>
                <a:gd name="connsiteX2" fmla="*/ 626940 w 915219"/>
                <a:gd name="connsiteY2" fmla="*/ 316044 h 1334506"/>
                <a:gd name="connsiteX3" fmla="*/ 571485 w 915219"/>
                <a:gd name="connsiteY3" fmla="*/ 349857 h 1334506"/>
                <a:gd name="connsiteX4" fmla="*/ 530909 w 915219"/>
                <a:gd name="connsiteY4" fmla="*/ 361128 h 1334506"/>
                <a:gd name="connsiteX5" fmla="*/ 488079 w 915219"/>
                <a:gd name="connsiteY5" fmla="*/ 342644 h 1334506"/>
                <a:gd name="connsiteX6" fmla="*/ 189618 w 915219"/>
                <a:gd name="connsiteY6" fmla="*/ 133000 h 1334506"/>
                <a:gd name="connsiteX7" fmla="*/ 81866 w 915219"/>
                <a:gd name="connsiteY7" fmla="*/ 55454 h 1334506"/>
                <a:gd name="connsiteX8" fmla="*/ 74652 w 915219"/>
                <a:gd name="connsiteY8" fmla="*/ 34264 h 1334506"/>
                <a:gd name="connsiteX9" fmla="*/ 83669 w 915219"/>
                <a:gd name="connsiteY9" fmla="*/ 0 h 1334506"/>
                <a:gd name="connsiteX10" fmla="*/ 49856 w 915219"/>
                <a:gd name="connsiteY10" fmla="*/ 25698 h 1334506"/>
                <a:gd name="connsiteX11" fmla="*/ 27313 w 915219"/>
                <a:gd name="connsiteY11" fmla="*/ 61766 h 1334506"/>
                <a:gd name="connsiteX12" fmla="*/ 4771 w 915219"/>
                <a:gd name="connsiteY12" fmla="*/ 147427 h 1334506"/>
                <a:gd name="connsiteX13" fmla="*/ 367252 w 915219"/>
                <a:gd name="connsiteY13" fmla="*/ 573928 h 1334506"/>
                <a:gd name="connsiteX14" fmla="*/ 632350 w 915219"/>
                <a:gd name="connsiteY14" fmla="*/ 930999 h 1334506"/>
                <a:gd name="connsiteX15" fmla="*/ 915482 w 915219"/>
                <a:gd name="connsiteY15" fmla="*/ 1338564 h 1334506"/>
                <a:gd name="connsiteX16" fmla="*/ 828468 w 915219"/>
                <a:gd name="connsiteY16" fmla="*/ 906202 h 1334506"/>
                <a:gd name="connsiteX17" fmla="*/ 721167 w 915219"/>
                <a:gd name="connsiteY17" fmla="*/ 246613 h 13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5219" h="1334506">
                  <a:moveTo>
                    <a:pt x="721167" y="246613"/>
                  </a:moveTo>
                  <a:cubicBezTo>
                    <a:pt x="719814" y="244810"/>
                    <a:pt x="703584" y="228129"/>
                    <a:pt x="692763" y="229932"/>
                  </a:cubicBezTo>
                  <a:cubicBezTo>
                    <a:pt x="671573" y="245712"/>
                    <a:pt x="629194" y="311986"/>
                    <a:pt x="626940" y="316044"/>
                  </a:cubicBezTo>
                  <a:cubicBezTo>
                    <a:pt x="615218" y="338586"/>
                    <a:pt x="598987" y="351210"/>
                    <a:pt x="571485" y="349857"/>
                  </a:cubicBezTo>
                  <a:cubicBezTo>
                    <a:pt x="557509" y="348955"/>
                    <a:pt x="543082" y="353464"/>
                    <a:pt x="530909" y="361128"/>
                  </a:cubicBezTo>
                  <a:cubicBezTo>
                    <a:pt x="526401" y="362481"/>
                    <a:pt x="495743" y="348054"/>
                    <a:pt x="488079" y="342644"/>
                  </a:cubicBezTo>
                  <a:cubicBezTo>
                    <a:pt x="481316" y="338135"/>
                    <a:pt x="238760" y="166813"/>
                    <a:pt x="189618" y="133000"/>
                  </a:cubicBezTo>
                  <a:cubicBezTo>
                    <a:pt x="189618" y="133000"/>
                    <a:pt x="100801" y="68078"/>
                    <a:pt x="81866" y="55454"/>
                  </a:cubicBezTo>
                  <a:cubicBezTo>
                    <a:pt x="74201" y="50044"/>
                    <a:pt x="71947" y="43732"/>
                    <a:pt x="74652" y="34264"/>
                  </a:cubicBezTo>
                  <a:cubicBezTo>
                    <a:pt x="76456" y="27051"/>
                    <a:pt x="94489" y="1352"/>
                    <a:pt x="83669" y="0"/>
                  </a:cubicBezTo>
                  <a:cubicBezTo>
                    <a:pt x="80513" y="0"/>
                    <a:pt x="58873" y="21190"/>
                    <a:pt x="49856" y="25698"/>
                  </a:cubicBezTo>
                  <a:cubicBezTo>
                    <a:pt x="36781" y="34264"/>
                    <a:pt x="32273" y="48241"/>
                    <a:pt x="27313" y="61766"/>
                  </a:cubicBezTo>
                  <a:cubicBezTo>
                    <a:pt x="25510" y="74841"/>
                    <a:pt x="-13263" y="128491"/>
                    <a:pt x="4771" y="147427"/>
                  </a:cubicBezTo>
                  <a:cubicBezTo>
                    <a:pt x="126950" y="275918"/>
                    <a:pt x="246425" y="444535"/>
                    <a:pt x="367252" y="573928"/>
                  </a:cubicBezTo>
                  <a:cubicBezTo>
                    <a:pt x="429469" y="640202"/>
                    <a:pt x="604397" y="889972"/>
                    <a:pt x="632350" y="930999"/>
                  </a:cubicBezTo>
                  <a:cubicBezTo>
                    <a:pt x="636858" y="930999"/>
                    <a:pt x="865438" y="1287168"/>
                    <a:pt x="915482" y="1338564"/>
                  </a:cubicBezTo>
                  <a:cubicBezTo>
                    <a:pt x="885275" y="1145151"/>
                    <a:pt x="827566" y="907555"/>
                    <a:pt x="828468" y="906202"/>
                  </a:cubicBezTo>
                  <a:cubicBezTo>
                    <a:pt x="829370" y="885012"/>
                    <a:pt x="727028" y="322806"/>
                    <a:pt x="721167" y="246613"/>
                  </a:cubicBezTo>
                  <a:close/>
                </a:path>
              </a:pathLst>
            </a:custGeom>
            <a:solidFill>
              <a:srgbClr val="F7F7F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D3E6B2-9624-4977-8CEC-FCBD0145E867}"/>
                </a:ext>
              </a:extLst>
            </p:cNvPr>
            <p:cNvSpPr/>
            <p:nvPr/>
          </p:nvSpPr>
          <p:spPr>
            <a:xfrm>
              <a:off x="2121583" y="3383485"/>
              <a:ext cx="597198" cy="1348315"/>
            </a:xfrm>
            <a:custGeom>
              <a:avLst/>
              <a:gdLst>
                <a:gd name="connsiteX0" fmla="*/ 143600 w 437321"/>
                <a:gd name="connsiteY0" fmla="*/ 488483 h 987354"/>
                <a:gd name="connsiteX1" fmla="*/ 89950 w 437321"/>
                <a:gd name="connsiteY1" fmla="*/ 218426 h 987354"/>
                <a:gd name="connsiteX2" fmla="*/ 76875 w 437321"/>
                <a:gd name="connsiteY2" fmla="*/ 198138 h 987354"/>
                <a:gd name="connsiteX3" fmla="*/ 8797 w 437321"/>
                <a:gd name="connsiteY3" fmla="*/ 129609 h 987354"/>
                <a:gd name="connsiteX4" fmla="*/ 3838 w 437321"/>
                <a:gd name="connsiteY4" fmla="*/ 100304 h 987354"/>
                <a:gd name="connsiteX5" fmla="*/ 20970 w 437321"/>
                <a:gd name="connsiteY5" fmla="*/ 58826 h 987354"/>
                <a:gd name="connsiteX6" fmla="*/ 78678 w 437321"/>
                <a:gd name="connsiteY6" fmla="*/ 12389 h 987354"/>
                <a:gd name="connsiteX7" fmla="*/ 145854 w 437321"/>
                <a:gd name="connsiteY7" fmla="*/ 216 h 987354"/>
                <a:gd name="connsiteX8" fmla="*/ 189136 w 437321"/>
                <a:gd name="connsiteY8" fmla="*/ 29070 h 987354"/>
                <a:gd name="connsiteX9" fmla="*/ 208071 w 437321"/>
                <a:gd name="connsiteY9" fmla="*/ 169734 h 987354"/>
                <a:gd name="connsiteX10" fmla="*/ 232868 w 437321"/>
                <a:gd name="connsiteY10" fmla="*/ 258551 h 987354"/>
                <a:gd name="connsiteX11" fmla="*/ 305454 w 437321"/>
                <a:gd name="connsiteY11" fmla="*/ 402822 h 987354"/>
                <a:gd name="connsiteX12" fmla="*/ 410953 w 437321"/>
                <a:gd name="connsiteY12" fmla="*/ 788296 h 987354"/>
                <a:gd name="connsiteX13" fmla="*/ 440258 w 437321"/>
                <a:gd name="connsiteY13" fmla="*/ 989374 h 987354"/>
                <a:gd name="connsiteX14" fmla="*/ 157577 w 437321"/>
                <a:gd name="connsiteY14" fmla="*/ 567381 h 987354"/>
                <a:gd name="connsiteX15" fmla="*/ 143600 w 437321"/>
                <a:gd name="connsiteY15" fmla="*/ 488483 h 9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21" h="987354">
                  <a:moveTo>
                    <a:pt x="143600" y="488483"/>
                  </a:moveTo>
                  <a:cubicBezTo>
                    <a:pt x="125566" y="398314"/>
                    <a:pt x="107533" y="308595"/>
                    <a:pt x="89950" y="218426"/>
                  </a:cubicBezTo>
                  <a:cubicBezTo>
                    <a:pt x="88146" y="209409"/>
                    <a:pt x="82736" y="203999"/>
                    <a:pt x="76875" y="198138"/>
                  </a:cubicBezTo>
                  <a:cubicBezTo>
                    <a:pt x="54333" y="175145"/>
                    <a:pt x="32241" y="151700"/>
                    <a:pt x="8797" y="129609"/>
                  </a:cubicBezTo>
                  <a:cubicBezTo>
                    <a:pt x="-1122" y="120141"/>
                    <a:pt x="-2474" y="112026"/>
                    <a:pt x="3838" y="100304"/>
                  </a:cubicBezTo>
                  <a:cubicBezTo>
                    <a:pt x="10600" y="86779"/>
                    <a:pt x="17814" y="73253"/>
                    <a:pt x="20970" y="58826"/>
                  </a:cubicBezTo>
                  <a:cubicBezTo>
                    <a:pt x="27282" y="26365"/>
                    <a:pt x="48472" y="15094"/>
                    <a:pt x="78678" y="12389"/>
                  </a:cubicBezTo>
                  <a:cubicBezTo>
                    <a:pt x="97163" y="10585"/>
                    <a:pt x="127370" y="3823"/>
                    <a:pt x="145854" y="216"/>
                  </a:cubicBezTo>
                  <a:cubicBezTo>
                    <a:pt x="158027" y="-2489"/>
                    <a:pt x="179217" y="20955"/>
                    <a:pt x="189136" y="29070"/>
                  </a:cubicBezTo>
                  <a:cubicBezTo>
                    <a:pt x="248648" y="80467"/>
                    <a:pt x="215736" y="91287"/>
                    <a:pt x="208071" y="169734"/>
                  </a:cubicBezTo>
                  <a:cubicBezTo>
                    <a:pt x="204465" y="204900"/>
                    <a:pt x="216638" y="224287"/>
                    <a:pt x="232868" y="258551"/>
                  </a:cubicBezTo>
                  <a:cubicBezTo>
                    <a:pt x="259017" y="313555"/>
                    <a:pt x="289224" y="357737"/>
                    <a:pt x="305454" y="402822"/>
                  </a:cubicBezTo>
                  <a:cubicBezTo>
                    <a:pt x="309963" y="407331"/>
                    <a:pt x="402837" y="749974"/>
                    <a:pt x="410953" y="788296"/>
                  </a:cubicBezTo>
                  <a:cubicBezTo>
                    <a:pt x="416813" y="816699"/>
                    <a:pt x="447020" y="984865"/>
                    <a:pt x="440258" y="989374"/>
                  </a:cubicBezTo>
                  <a:cubicBezTo>
                    <a:pt x="393820" y="976750"/>
                    <a:pt x="156675" y="584964"/>
                    <a:pt x="157577" y="567381"/>
                  </a:cubicBezTo>
                  <a:cubicBezTo>
                    <a:pt x="151265" y="548446"/>
                    <a:pt x="147207" y="526354"/>
                    <a:pt x="143600" y="488483"/>
                  </a:cubicBezTo>
                  <a:close/>
                </a:path>
              </a:pathLst>
            </a:custGeom>
            <a:solidFill>
              <a:srgbClr val="070804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3E15-FF27-4C90-9E2A-E3F655BCF960}"/>
                </a:ext>
              </a:extLst>
            </p:cNvPr>
            <p:cNvSpPr/>
            <p:nvPr/>
          </p:nvSpPr>
          <p:spPr>
            <a:xfrm>
              <a:off x="3387098" y="5351458"/>
              <a:ext cx="36940" cy="30783"/>
            </a:xfrm>
            <a:custGeom>
              <a:avLst/>
              <a:gdLst>
                <a:gd name="connsiteX0" fmla="*/ 27952 w 27050"/>
                <a:gd name="connsiteY0" fmla="*/ 23444 h 22542"/>
                <a:gd name="connsiteX1" fmla="*/ 0 w 27050"/>
                <a:gd name="connsiteY1" fmla="*/ 0 h 22542"/>
                <a:gd name="connsiteX2" fmla="*/ 27952 w 27050"/>
                <a:gd name="connsiteY2" fmla="*/ 23444 h 2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0" h="22542">
                  <a:moveTo>
                    <a:pt x="27952" y="23444"/>
                  </a:moveTo>
                  <a:cubicBezTo>
                    <a:pt x="15329" y="24346"/>
                    <a:pt x="4508" y="15329"/>
                    <a:pt x="0" y="0"/>
                  </a:cubicBezTo>
                  <a:cubicBezTo>
                    <a:pt x="9919" y="6763"/>
                    <a:pt x="20288" y="13525"/>
                    <a:pt x="27952" y="23444"/>
                  </a:cubicBezTo>
                  <a:close/>
                </a:path>
              </a:pathLst>
            </a:custGeom>
            <a:solidFill>
              <a:srgbClr val="F1C1AE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67C4C-DC48-4752-93DB-B8F31FA48536}"/>
                </a:ext>
              </a:extLst>
            </p:cNvPr>
            <p:cNvSpPr/>
            <p:nvPr/>
          </p:nvSpPr>
          <p:spPr>
            <a:xfrm>
              <a:off x="2649170" y="2302049"/>
              <a:ext cx="6156" cy="49254"/>
            </a:xfrm>
            <a:custGeom>
              <a:avLst/>
              <a:gdLst>
                <a:gd name="connsiteX0" fmla="*/ 4319 w 0"/>
                <a:gd name="connsiteY0" fmla="*/ 36969 h 36067"/>
                <a:gd name="connsiteX1" fmla="*/ 262 w 0"/>
                <a:gd name="connsiteY1" fmla="*/ 36969 h 36067"/>
                <a:gd name="connsiteX2" fmla="*/ 4319 w 0"/>
                <a:gd name="connsiteY2" fmla="*/ 0 h 36067"/>
                <a:gd name="connsiteX3" fmla="*/ 4319 w 0"/>
                <a:gd name="connsiteY3" fmla="*/ 36969 h 3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36067">
                  <a:moveTo>
                    <a:pt x="4319" y="36969"/>
                  </a:moveTo>
                  <a:cubicBezTo>
                    <a:pt x="2967" y="36969"/>
                    <a:pt x="1614" y="36969"/>
                    <a:pt x="262" y="36969"/>
                  </a:cubicBezTo>
                  <a:cubicBezTo>
                    <a:pt x="262" y="24346"/>
                    <a:pt x="-1542" y="11722"/>
                    <a:pt x="4319" y="0"/>
                  </a:cubicBezTo>
                  <a:cubicBezTo>
                    <a:pt x="4319" y="12624"/>
                    <a:pt x="4319" y="24797"/>
                    <a:pt x="4319" y="36969"/>
                  </a:cubicBezTo>
                  <a:close/>
                </a:path>
              </a:pathLst>
            </a:custGeom>
            <a:solidFill>
              <a:srgbClr val="271F1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D6B3EC5-DB5D-4785-9B91-520D62BEAAD6}"/>
                </a:ext>
              </a:extLst>
            </p:cNvPr>
            <p:cNvSpPr/>
            <p:nvPr/>
          </p:nvSpPr>
          <p:spPr>
            <a:xfrm>
              <a:off x="2851822" y="2314979"/>
              <a:ext cx="6156" cy="61567"/>
            </a:xfrm>
            <a:custGeom>
              <a:avLst/>
              <a:gdLst>
                <a:gd name="connsiteX0" fmla="*/ 4699 w 4508"/>
                <a:gd name="connsiteY0" fmla="*/ 45986 h 45084"/>
                <a:gd name="connsiteX1" fmla="*/ 1092 w 4508"/>
                <a:gd name="connsiteY1" fmla="*/ 0 h 45084"/>
                <a:gd name="connsiteX2" fmla="*/ 4699 w 4508"/>
                <a:gd name="connsiteY2" fmla="*/ 45986 h 4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" h="45084">
                  <a:moveTo>
                    <a:pt x="4699" y="45986"/>
                  </a:moveTo>
                  <a:cubicBezTo>
                    <a:pt x="-3417" y="31108"/>
                    <a:pt x="1543" y="15329"/>
                    <a:pt x="1092" y="0"/>
                  </a:cubicBezTo>
                  <a:cubicBezTo>
                    <a:pt x="6953" y="14878"/>
                    <a:pt x="5149" y="30207"/>
                    <a:pt x="4699" y="45986"/>
                  </a:cubicBezTo>
                  <a:close/>
                </a:path>
              </a:pathLst>
            </a:custGeom>
            <a:solidFill>
              <a:srgbClr val="14100C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2743C8-7A7E-4C49-8865-B832F58BDCB9}"/>
                </a:ext>
              </a:extLst>
            </p:cNvPr>
            <p:cNvSpPr/>
            <p:nvPr/>
          </p:nvSpPr>
          <p:spPr>
            <a:xfrm>
              <a:off x="1363393" y="2530617"/>
              <a:ext cx="6156" cy="6156"/>
            </a:xfrm>
            <a:custGeom>
              <a:avLst/>
              <a:gdLst>
                <a:gd name="connsiteX0" fmla="*/ 0 w 0"/>
                <a:gd name="connsiteY0" fmla="*/ 338 h 0"/>
                <a:gd name="connsiteX1" fmla="*/ 0 w 0"/>
                <a:gd name="connsiteY1" fmla="*/ 338 h 0"/>
                <a:gd name="connsiteX2" fmla="*/ 0 w 0"/>
                <a:gd name="connsiteY2" fmla="*/ 338 h 0"/>
                <a:gd name="connsiteX3" fmla="*/ 0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8"/>
                    <a:pt x="0" y="-113"/>
                    <a:pt x="0" y="338"/>
                  </a:cubicBezTo>
                  <a:cubicBezTo>
                    <a:pt x="0" y="-113"/>
                    <a:pt x="0" y="-113"/>
                    <a:pt x="0" y="338"/>
                  </a:cubicBezTo>
                  <a:lnTo>
                    <a:pt x="0" y="338"/>
                  </a:ln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CEA8D3-CA1E-4239-A0A7-A0D576FB499B}"/>
                </a:ext>
              </a:extLst>
            </p:cNvPr>
            <p:cNvSpPr/>
            <p:nvPr/>
          </p:nvSpPr>
          <p:spPr>
            <a:xfrm>
              <a:off x="1244885" y="1187211"/>
              <a:ext cx="1613053" cy="1803910"/>
            </a:xfrm>
            <a:custGeom>
              <a:avLst/>
              <a:gdLst>
                <a:gd name="connsiteX0" fmla="*/ 1181889 w 1181218"/>
                <a:gd name="connsiteY0" fmla="*/ 926389 h 1320981"/>
                <a:gd name="connsiteX1" fmla="*/ 1181439 w 1181218"/>
                <a:gd name="connsiteY1" fmla="*/ 871385 h 1320981"/>
                <a:gd name="connsiteX2" fmla="*/ 1182340 w 1181218"/>
                <a:gd name="connsiteY2" fmla="*/ 819538 h 1320981"/>
                <a:gd name="connsiteX3" fmla="*/ 1169717 w 1181218"/>
                <a:gd name="connsiteY3" fmla="*/ 806914 h 1320981"/>
                <a:gd name="connsiteX4" fmla="*/ 1154388 w 1181218"/>
                <a:gd name="connsiteY4" fmla="*/ 803758 h 1320981"/>
                <a:gd name="connsiteX5" fmla="*/ 1140411 w 1181218"/>
                <a:gd name="connsiteY5" fmla="*/ 761379 h 1320981"/>
                <a:gd name="connsiteX6" fmla="*/ 1132747 w 1181218"/>
                <a:gd name="connsiteY6" fmla="*/ 726664 h 1320981"/>
                <a:gd name="connsiteX7" fmla="*/ 1109303 w 1181218"/>
                <a:gd name="connsiteY7" fmla="*/ 690596 h 1320981"/>
                <a:gd name="connsiteX8" fmla="*/ 1109303 w 1181218"/>
                <a:gd name="connsiteY8" fmla="*/ 641904 h 1320981"/>
                <a:gd name="connsiteX9" fmla="*/ 1109303 w 1181218"/>
                <a:gd name="connsiteY9" fmla="*/ 641904 h 1320981"/>
                <a:gd name="connsiteX10" fmla="*/ 1109303 w 1181218"/>
                <a:gd name="connsiteY10" fmla="*/ 641904 h 1320981"/>
                <a:gd name="connsiteX11" fmla="*/ 1109303 w 1181218"/>
                <a:gd name="connsiteY11" fmla="*/ 641904 h 1320981"/>
                <a:gd name="connsiteX12" fmla="*/ 1108401 w 1181218"/>
                <a:gd name="connsiteY12" fmla="*/ 597721 h 1320981"/>
                <a:gd name="connsiteX13" fmla="*/ 1091269 w 1181218"/>
                <a:gd name="connsiteY13" fmla="*/ 475091 h 1320981"/>
                <a:gd name="connsiteX14" fmla="*/ 1086310 w 1181218"/>
                <a:gd name="connsiteY14" fmla="*/ 430006 h 1320981"/>
                <a:gd name="connsiteX15" fmla="*/ 1064218 w 1181218"/>
                <a:gd name="connsiteY15" fmla="*/ 363732 h 1320981"/>
                <a:gd name="connsiteX16" fmla="*/ 1063317 w 1181218"/>
                <a:gd name="connsiteY16" fmla="*/ 337583 h 1320981"/>
                <a:gd name="connsiteX17" fmla="*/ 1043930 w 1181218"/>
                <a:gd name="connsiteY17" fmla="*/ 259135 h 1320981"/>
                <a:gd name="connsiteX18" fmla="*/ 1020937 w 1181218"/>
                <a:gd name="connsiteY18" fmla="*/ 203230 h 1320981"/>
                <a:gd name="connsiteX19" fmla="*/ 965032 w 1181218"/>
                <a:gd name="connsiteY19" fmla="*/ 141915 h 1320981"/>
                <a:gd name="connsiteX20" fmla="*/ 908225 w 1181218"/>
                <a:gd name="connsiteY20" fmla="*/ 92773 h 1320981"/>
                <a:gd name="connsiteX21" fmla="*/ 887937 w 1181218"/>
                <a:gd name="connsiteY21" fmla="*/ 83756 h 1320981"/>
                <a:gd name="connsiteX22" fmla="*/ 842402 w 1181218"/>
                <a:gd name="connsiteY22" fmla="*/ 58058 h 1320981"/>
                <a:gd name="connsiteX23" fmla="*/ 807236 w 1181218"/>
                <a:gd name="connsiteY23" fmla="*/ 46336 h 1320981"/>
                <a:gd name="connsiteX24" fmla="*/ 740510 w 1181218"/>
                <a:gd name="connsiteY24" fmla="*/ 21539 h 1320981"/>
                <a:gd name="connsiteX25" fmla="*/ 672432 w 1181218"/>
                <a:gd name="connsiteY25" fmla="*/ 10719 h 1320981"/>
                <a:gd name="connsiteX26" fmla="*/ 541236 w 1181218"/>
                <a:gd name="connsiteY26" fmla="*/ 1251 h 1320981"/>
                <a:gd name="connsiteX27" fmla="*/ 425819 w 1181218"/>
                <a:gd name="connsiteY27" fmla="*/ 14326 h 1320981"/>
                <a:gd name="connsiteX28" fmla="*/ 336551 w 1181218"/>
                <a:gd name="connsiteY28" fmla="*/ 37770 h 1320981"/>
                <a:gd name="connsiteX29" fmla="*/ 271629 w 1181218"/>
                <a:gd name="connsiteY29" fmla="*/ 66173 h 1320981"/>
                <a:gd name="connsiteX30" fmla="*/ 220233 w 1181218"/>
                <a:gd name="connsiteY30" fmla="*/ 90068 h 1320981"/>
                <a:gd name="connsiteX31" fmla="*/ 190928 w 1181218"/>
                <a:gd name="connsiteY31" fmla="*/ 109454 h 1320981"/>
                <a:gd name="connsiteX32" fmla="*/ 171541 w 1181218"/>
                <a:gd name="connsiteY32" fmla="*/ 130644 h 1320981"/>
                <a:gd name="connsiteX33" fmla="*/ 112931 w 1181218"/>
                <a:gd name="connsiteY33" fmla="*/ 201878 h 1320981"/>
                <a:gd name="connsiteX34" fmla="*/ 81823 w 1181218"/>
                <a:gd name="connsiteY34" fmla="*/ 285284 h 1320981"/>
                <a:gd name="connsiteX35" fmla="*/ 82274 w 1181218"/>
                <a:gd name="connsiteY35" fmla="*/ 284834 h 1320981"/>
                <a:gd name="connsiteX36" fmla="*/ 66494 w 1181218"/>
                <a:gd name="connsiteY36" fmla="*/ 339386 h 1320981"/>
                <a:gd name="connsiteX37" fmla="*/ 63338 w 1181218"/>
                <a:gd name="connsiteY37" fmla="*/ 369593 h 1320981"/>
                <a:gd name="connsiteX38" fmla="*/ 58830 w 1181218"/>
                <a:gd name="connsiteY38" fmla="*/ 422342 h 1320981"/>
                <a:gd name="connsiteX39" fmla="*/ 63338 w 1181218"/>
                <a:gd name="connsiteY39" fmla="*/ 528291 h 1320981"/>
                <a:gd name="connsiteX40" fmla="*/ 76413 w 1181218"/>
                <a:gd name="connsiteY40" fmla="*/ 597270 h 1320981"/>
                <a:gd name="connsiteX41" fmla="*/ 78667 w 1181218"/>
                <a:gd name="connsiteY41" fmla="*/ 641003 h 1320981"/>
                <a:gd name="connsiteX42" fmla="*/ 38993 w 1181218"/>
                <a:gd name="connsiteY42" fmla="*/ 682481 h 1320981"/>
                <a:gd name="connsiteX43" fmla="*/ 37640 w 1181218"/>
                <a:gd name="connsiteY43" fmla="*/ 696457 h 1320981"/>
                <a:gd name="connsiteX44" fmla="*/ 16901 w 1181218"/>
                <a:gd name="connsiteY44" fmla="*/ 728918 h 1320981"/>
                <a:gd name="connsiteX45" fmla="*/ 3826 w 1181218"/>
                <a:gd name="connsiteY45" fmla="*/ 815931 h 1320981"/>
                <a:gd name="connsiteX46" fmla="*/ 22762 w 1181218"/>
                <a:gd name="connsiteY46" fmla="*/ 918273 h 1320981"/>
                <a:gd name="connsiteX47" fmla="*/ 59281 w 1181218"/>
                <a:gd name="connsiteY47" fmla="*/ 974178 h 1320981"/>
                <a:gd name="connsiteX48" fmla="*/ 48009 w 1181218"/>
                <a:gd name="connsiteY48" fmla="*/ 971473 h 1320981"/>
                <a:gd name="connsiteX49" fmla="*/ 91291 w 1181218"/>
                <a:gd name="connsiteY49" fmla="*/ 987253 h 1320981"/>
                <a:gd name="connsiteX50" fmla="*/ 162525 w 1181218"/>
                <a:gd name="connsiteY50" fmla="*/ 1006189 h 1320981"/>
                <a:gd name="connsiteX51" fmla="*/ 157114 w 1181218"/>
                <a:gd name="connsiteY51" fmla="*/ 946677 h 1320981"/>
                <a:gd name="connsiteX52" fmla="*/ 166131 w 1181218"/>
                <a:gd name="connsiteY52" fmla="*/ 735680 h 1320981"/>
                <a:gd name="connsiteX53" fmla="*/ 176501 w 1181218"/>
                <a:gd name="connsiteY53" fmla="*/ 646413 h 1320981"/>
                <a:gd name="connsiteX54" fmla="*/ 176501 w 1181218"/>
                <a:gd name="connsiteY54" fmla="*/ 646413 h 1320981"/>
                <a:gd name="connsiteX55" fmla="*/ 176501 w 1181218"/>
                <a:gd name="connsiteY55" fmla="*/ 646413 h 1320981"/>
                <a:gd name="connsiteX56" fmla="*/ 185067 w 1181218"/>
                <a:gd name="connsiteY56" fmla="*/ 573826 h 1320981"/>
                <a:gd name="connsiteX57" fmla="*/ 190026 w 1181218"/>
                <a:gd name="connsiteY57" fmla="*/ 541816 h 1320981"/>
                <a:gd name="connsiteX58" fmla="*/ 198592 w 1181218"/>
                <a:gd name="connsiteY58" fmla="*/ 474189 h 1320981"/>
                <a:gd name="connsiteX59" fmla="*/ 238718 w 1181218"/>
                <a:gd name="connsiteY59" fmla="*/ 352010 h 1320981"/>
                <a:gd name="connsiteX60" fmla="*/ 276589 w 1181218"/>
                <a:gd name="connsiteY60" fmla="*/ 349756 h 1320981"/>
                <a:gd name="connsiteX61" fmla="*/ 341060 w 1181218"/>
                <a:gd name="connsiteY61" fmla="*/ 347050 h 1320981"/>
                <a:gd name="connsiteX62" fmla="*/ 392456 w 1181218"/>
                <a:gd name="connsiteY62" fmla="*/ 343444 h 1320981"/>
                <a:gd name="connsiteX63" fmla="*/ 523202 w 1181218"/>
                <a:gd name="connsiteY63" fmla="*/ 340739 h 1320981"/>
                <a:gd name="connsiteX64" fmla="*/ 881175 w 1181218"/>
                <a:gd name="connsiteY64" fmla="*/ 333525 h 1320981"/>
                <a:gd name="connsiteX65" fmla="*/ 905971 w 1181218"/>
                <a:gd name="connsiteY65" fmla="*/ 346600 h 1320981"/>
                <a:gd name="connsiteX66" fmla="*/ 990730 w 1181218"/>
                <a:gd name="connsiteY66" fmla="*/ 547226 h 1320981"/>
                <a:gd name="connsiteX67" fmla="*/ 1022290 w 1181218"/>
                <a:gd name="connsiteY67" fmla="*/ 686989 h 1320981"/>
                <a:gd name="connsiteX68" fmla="*/ 1029503 w 1181218"/>
                <a:gd name="connsiteY68" fmla="*/ 860565 h 1320981"/>
                <a:gd name="connsiteX69" fmla="*/ 1005157 w 1181218"/>
                <a:gd name="connsiteY69" fmla="*/ 1009344 h 1320981"/>
                <a:gd name="connsiteX70" fmla="*/ 1020035 w 1181218"/>
                <a:gd name="connsiteY70" fmla="*/ 1009344 h 1320981"/>
                <a:gd name="connsiteX71" fmla="*/ 1041676 w 1181218"/>
                <a:gd name="connsiteY71" fmla="*/ 998073 h 1320981"/>
                <a:gd name="connsiteX72" fmla="*/ 1041676 w 1181218"/>
                <a:gd name="connsiteY72" fmla="*/ 998073 h 1320981"/>
                <a:gd name="connsiteX73" fmla="*/ 1120123 w 1181218"/>
                <a:gd name="connsiteY73" fmla="*/ 989958 h 1320981"/>
                <a:gd name="connsiteX74" fmla="*/ 1057906 w 1181218"/>
                <a:gd name="connsiteY74" fmla="*/ 1102670 h 1320981"/>
                <a:gd name="connsiteX75" fmla="*/ 945195 w 1181218"/>
                <a:gd name="connsiteY75" fmla="*/ 1204110 h 1320981"/>
                <a:gd name="connsiteX76" fmla="*/ 865395 w 1181218"/>
                <a:gd name="connsiteY76" fmla="*/ 1235219 h 1320981"/>
                <a:gd name="connsiteX77" fmla="*/ 858181 w 1181218"/>
                <a:gd name="connsiteY77" fmla="*/ 1249646 h 1320981"/>
                <a:gd name="connsiteX78" fmla="*/ 902815 w 1181218"/>
                <a:gd name="connsiteY78" fmla="*/ 1323134 h 1320981"/>
                <a:gd name="connsiteX79" fmla="*/ 971344 w 1181218"/>
                <a:gd name="connsiteY79" fmla="*/ 1255507 h 1320981"/>
                <a:gd name="connsiteX80" fmla="*/ 983968 w 1181218"/>
                <a:gd name="connsiteY80" fmla="*/ 1234317 h 1320981"/>
                <a:gd name="connsiteX81" fmla="*/ 1013723 w 1181218"/>
                <a:gd name="connsiteY81" fmla="*/ 1205914 h 1320981"/>
                <a:gd name="connsiteX82" fmla="*/ 1119672 w 1181218"/>
                <a:gd name="connsiteY82" fmla="*/ 1075619 h 1320981"/>
                <a:gd name="connsiteX83" fmla="*/ 1151683 w 1181218"/>
                <a:gd name="connsiteY83" fmla="*/ 1008443 h 1320981"/>
                <a:gd name="connsiteX84" fmla="*/ 1171971 w 1181218"/>
                <a:gd name="connsiteY84" fmla="*/ 973728 h 1320981"/>
                <a:gd name="connsiteX85" fmla="*/ 1181889 w 1181218"/>
                <a:gd name="connsiteY85" fmla="*/ 926389 h 13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81218" h="1320981">
                  <a:moveTo>
                    <a:pt x="1181889" y="926389"/>
                  </a:moveTo>
                  <a:cubicBezTo>
                    <a:pt x="1183242" y="904748"/>
                    <a:pt x="1180086" y="892124"/>
                    <a:pt x="1181439" y="871385"/>
                  </a:cubicBezTo>
                  <a:cubicBezTo>
                    <a:pt x="1176479" y="856507"/>
                    <a:pt x="1187300" y="834416"/>
                    <a:pt x="1182340" y="819538"/>
                  </a:cubicBezTo>
                  <a:cubicBezTo>
                    <a:pt x="1179184" y="813677"/>
                    <a:pt x="1179184" y="813677"/>
                    <a:pt x="1169717" y="806914"/>
                  </a:cubicBezTo>
                  <a:cubicBezTo>
                    <a:pt x="1162052" y="804660"/>
                    <a:pt x="1157994" y="806013"/>
                    <a:pt x="1154388" y="803758"/>
                  </a:cubicBezTo>
                  <a:cubicBezTo>
                    <a:pt x="1132296" y="795192"/>
                    <a:pt x="1141764" y="776257"/>
                    <a:pt x="1140411" y="761379"/>
                  </a:cubicBezTo>
                  <a:cubicBezTo>
                    <a:pt x="1139510" y="748755"/>
                    <a:pt x="1145371" y="734779"/>
                    <a:pt x="1132747" y="726664"/>
                  </a:cubicBezTo>
                  <a:cubicBezTo>
                    <a:pt x="1131395" y="725762"/>
                    <a:pt x="1108852" y="696908"/>
                    <a:pt x="1109303" y="690596"/>
                  </a:cubicBezTo>
                  <a:cubicBezTo>
                    <a:pt x="1107950" y="677521"/>
                    <a:pt x="1109754" y="642355"/>
                    <a:pt x="1109303" y="641904"/>
                  </a:cubicBezTo>
                  <a:cubicBezTo>
                    <a:pt x="1109303" y="641904"/>
                    <a:pt x="1109303" y="641904"/>
                    <a:pt x="1109303" y="641904"/>
                  </a:cubicBezTo>
                  <a:lnTo>
                    <a:pt x="1109303" y="641904"/>
                  </a:lnTo>
                  <a:lnTo>
                    <a:pt x="1109303" y="641904"/>
                  </a:lnTo>
                  <a:cubicBezTo>
                    <a:pt x="1107500" y="638298"/>
                    <a:pt x="1108401" y="608992"/>
                    <a:pt x="1108401" y="597721"/>
                  </a:cubicBezTo>
                  <a:cubicBezTo>
                    <a:pt x="1107950" y="565260"/>
                    <a:pt x="1096679" y="482305"/>
                    <a:pt x="1091269" y="475091"/>
                  </a:cubicBezTo>
                  <a:cubicBezTo>
                    <a:pt x="1086761" y="460213"/>
                    <a:pt x="1090818" y="444884"/>
                    <a:pt x="1086310" y="430006"/>
                  </a:cubicBezTo>
                  <a:cubicBezTo>
                    <a:pt x="1086310" y="407013"/>
                    <a:pt x="1061513" y="387627"/>
                    <a:pt x="1064218" y="363732"/>
                  </a:cubicBezTo>
                  <a:cubicBezTo>
                    <a:pt x="1061513" y="355166"/>
                    <a:pt x="1064218" y="346149"/>
                    <a:pt x="1063317" y="337583"/>
                  </a:cubicBezTo>
                  <a:cubicBezTo>
                    <a:pt x="1060612" y="302867"/>
                    <a:pt x="1066923" y="287088"/>
                    <a:pt x="1043930" y="259135"/>
                  </a:cubicBezTo>
                  <a:cubicBezTo>
                    <a:pt x="1039422" y="251471"/>
                    <a:pt x="1024995" y="210444"/>
                    <a:pt x="1020937" y="203230"/>
                  </a:cubicBezTo>
                  <a:cubicBezTo>
                    <a:pt x="1008313" y="173925"/>
                    <a:pt x="984418" y="166712"/>
                    <a:pt x="965032" y="141915"/>
                  </a:cubicBezTo>
                  <a:cubicBezTo>
                    <a:pt x="949252" y="114864"/>
                    <a:pt x="937079" y="103142"/>
                    <a:pt x="908225" y="92773"/>
                  </a:cubicBezTo>
                  <a:cubicBezTo>
                    <a:pt x="904618" y="92773"/>
                    <a:pt x="889290" y="87814"/>
                    <a:pt x="887937" y="83756"/>
                  </a:cubicBezTo>
                  <a:cubicBezTo>
                    <a:pt x="880724" y="70681"/>
                    <a:pt x="856378" y="58959"/>
                    <a:pt x="842402" y="58058"/>
                  </a:cubicBezTo>
                  <a:cubicBezTo>
                    <a:pt x="825270" y="54902"/>
                    <a:pt x="822114" y="54451"/>
                    <a:pt x="807236" y="46336"/>
                  </a:cubicBezTo>
                  <a:cubicBezTo>
                    <a:pt x="786948" y="32359"/>
                    <a:pt x="764405" y="26048"/>
                    <a:pt x="740510" y="21539"/>
                  </a:cubicBezTo>
                  <a:cubicBezTo>
                    <a:pt x="717968" y="17481"/>
                    <a:pt x="694975" y="15227"/>
                    <a:pt x="672432" y="10719"/>
                  </a:cubicBezTo>
                  <a:cubicBezTo>
                    <a:pt x="629151" y="2153"/>
                    <a:pt x="584968" y="-2356"/>
                    <a:pt x="541236" y="1251"/>
                  </a:cubicBezTo>
                  <a:cubicBezTo>
                    <a:pt x="502914" y="4407"/>
                    <a:pt x="464141" y="6210"/>
                    <a:pt x="425819" y="14326"/>
                  </a:cubicBezTo>
                  <a:cubicBezTo>
                    <a:pt x="385243" y="23342"/>
                    <a:pt x="373972" y="18383"/>
                    <a:pt x="336551" y="37770"/>
                  </a:cubicBezTo>
                  <a:cubicBezTo>
                    <a:pt x="318968" y="49041"/>
                    <a:pt x="288311" y="53549"/>
                    <a:pt x="271629" y="66173"/>
                  </a:cubicBezTo>
                  <a:cubicBezTo>
                    <a:pt x="264867" y="70681"/>
                    <a:pt x="223840" y="80149"/>
                    <a:pt x="220233" y="90068"/>
                  </a:cubicBezTo>
                  <a:cubicBezTo>
                    <a:pt x="213019" y="95027"/>
                    <a:pt x="192731" y="104946"/>
                    <a:pt x="190928" y="109454"/>
                  </a:cubicBezTo>
                  <a:cubicBezTo>
                    <a:pt x="184616" y="114414"/>
                    <a:pt x="177853" y="125685"/>
                    <a:pt x="171541" y="130644"/>
                  </a:cubicBezTo>
                  <a:cubicBezTo>
                    <a:pt x="135023" y="157695"/>
                    <a:pt x="123752" y="156793"/>
                    <a:pt x="112931" y="201878"/>
                  </a:cubicBezTo>
                  <a:cubicBezTo>
                    <a:pt x="105267" y="219912"/>
                    <a:pt x="89487" y="267251"/>
                    <a:pt x="81823" y="285284"/>
                  </a:cubicBezTo>
                  <a:lnTo>
                    <a:pt x="82274" y="284834"/>
                  </a:lnTo>
                  <a:cubicBezTo>
                    <a:pt x="84979" y="303769"/>
                    <a:pt x="64240" y="320451"/>
                    <a:pt x="66494" y="339386"/>
                  </a:cubicBezTo>
                  <a:cubicBezTo>
                    <a:pt x="61535" y="346600"/>
                    <a:pt x="68298" y="362379"/>
                    <a:pt x="63338" y="369593"/>
                  </a:cubicBezTo>
                  <a:cubicBezTo>
                    <a:pt x="61986" y="384471"/>
                    <a:pt x="60182" y="407464"/>
                    <a:pt x="58830" y="422342"/>
                  </a:cubicBezTo>
                  <a:cubicBezTo>
                    <a:pt x="54772" y="462918"/>
                    <a:pt x="60182" y="487715"/>
                    <a:pt x="63338" y="528291"/>
                  </a:cubicBezTo>
                  <a:cubicBezTo>
                    <a:pt x="65142" y="545874"/>
                    <a:pt x="76413" y="597270"/>
                    <a:pt x="76413" y="597270"/>
                  </a:cubicBezTo>
                  <a:cubicBezTo>
                    <a:pt x="81823" y="604033"/>
                    <a:pt x="78216" y="636494"/>
                    <a:pt x="78667" y="641003"/>
                  </a:cubicBezTo>
                  <a:cubicBezTo>
                    <a:pt x="60182" y="655881"/>
                    <a:pt x="51165" y="662643"/>
                    <a:pt x="38993" y="682481"/>
                  </a:cubicBezTo>
                  <a:lnTo>
                    <a:pt x="37640" y="696457"/>
                  </a:lnTo>
                  <a:cubicBezTo>
                    <a:pt x="34033" y="713138"/>
                    <a:pt x="26820" y="716294"/>
                    <a:pt x="16901" y="728918"/>
                  </a:cubicBezTo>
                  <a:cubicBezTo>
                    <a:pt x="-1133" y="752362"/>
                    <a:pt x="-3387" y="792036"/>
                    <a:pt x="3826" y="815931"/>
                  </a:cubicBezTo>
                  <a:cubicBezTo>
                    <a:pt x="9237" y="834416"/>
                    <a:pt x="20508" y="894379"/>
                    <a:pt x="22762" y="918273"/>
                  </a:cubicBezTo>
                  <a:cubicBezTo>
                    <a:pt x="25016" y="941717"/>
                    <a:pt x="36287" y="963358"/>
                    <a:pt x="59281" y="974178"/>
                  </a:cubicBezTo>
                  <a:lnTo>
                    <a:pt x="48009" y="971473"/>
                  </a:lnTo>
                  <a:cubicBezTo>
                    <a:pt x="57477" y="972375"/>
                    <a:pt x="84979" y="975982"/>
                    <a:pt x="91291" y="987253"/>
                  </a:cubicBezTo>
                  <a:cubicBezTo>
                    <a:pt x="117891" y="991311"/>
                    <a:pt x="136826" y="999426"/>
                    <a:pt x="162525" y="1006189"/>
                  </a:cubicBezTo>
                  <a:cubicBezTo>
                    <a:pt x="165680" y="986351"/>
                    <a:pt x="158016" y="947578"/>
                    <a:pt x="157114" y="946677"/>
                  </a:cubicBezTo>
                  <a:cubicBezTo>
                    <a:pt x="152155" y="867328"/>
                    <a:pt x="153508" y="814579"/>
                    <a:pt x="166131" y="735680"/>
                  </a:cubicBezTo>
                  <a:cubicBezTo>
                    <a:pt x="171091" y="706375"/>
                    <a:pt x="172894" y="676169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76501" y="646413"/>
                    <a:pt x="176501" y="646413"/>
                    <a:pt x="176501" y="646413"/>
                  </a:cubicBezTo>
                  <a:cubicBezTo>
                    <a:pt x="181460" y="636043"/>
                    <a:pt x="184165" y="572023"/>
                    <a:pt x="185067" y="573826"/>
                  </a:cubicBezTo>
                  <a:cubicBezTo>
                    <a:pt x="191379" y="563908"/>
                    <a:pt x="188674" y="552637"/>
                    <a:pt x="190026" y="541816"/>
                  </a:cubicBezTo>
                  <a:cubicBezTo>
                    <a:pt x="188223" y="516118"/>
                    <a:pt x="197240" y="471935"/>
                    <a:pt x="198592" y="474189"/>
                  </a:cubicBezTo>
                  <a:cubicBezTo>
                    <a:pt x="205806" y="431359"/>
                    <a:pt x="221135" y="391233"/>
                    <a:pt x="238718" y="352010"/>
                  </a:cubicBezTo>
                  <a:cubicBezTo>
                    <a:pt x="251341" y="347952"/>
                    <a:pt x="263965" y="350657"/>
                    <a:pt x="276589" y="349756"/>
                  </a:cubicBezTo>
                  <a:cubicBezTo>
                    <a:pt x="298229" y="348403"/>
                    <a:pt x="319870" y="353362"/>
                    <a:pt x="341060" y="347050"/>
                  </a:cubicBezTo>
                  <a:cubicBezTo>
                    <a:pt x="357741" y="342091"/>
                    <a:pt x="375324" y="343895"/>
                    <a:pt x="392456" y="343444"/>
                  </a:cubicBezTo>
                  <a:cubicBezTo>
                    <a:pt x="436189" y="342542"/>
                    <a:pt x="479470" y="341640"/>
                    <a:pt x="523202" y="340739"/>
                  </a:cubicBezTo>
                  <a:cubicBezTo>
                    <a:pt x="642677" y="338484"/>
                    <a:pt x="761700" y="336230"/>
                    <a:pt x="881175" y="333525"/>
                  </a:cubicBezTo>
                  <a:cubicBezTo>
                    <a:pt x="892446" y="333074"/>
                    <a:pt x="900110" y="334878"/>
                    <a:pt x="905971" y="346600"/>
                  </a:cubicBezTo>
                  <a:cubicBezTo>
                    <a:pt x="937981" y="411972"/>
                    <a:pt x="967737" y="478247"/>
                    <a:pt x="990730" y="547226"/>
                  </a:cubicBezTo>
                  <a:cubicBezTo>
                    <a:pt x="1006059" y="592762"/>
                    <a:pt x="1022290" y="686989"/>
                    <a:pt x="1022290" y="686989"/>
                  </a:cubicBezTo>
                  <a:cubicBezTo>
                    <a:pt x="1022740" y="694203"/>
                    <a:pt x="1029503" y="818636"/>
                    <a:pt x="1029503" y="860565"/>
                  </a:cubicBezTo>
                  <a:cubicBezTo>
                    <a:pt x="1026798" y="883107"/>
                    <a:pt x="1005608" y="995368"/>
                    <a:pt x="1005157" y="1009344"/>
                  </a:cubicBezTo>
                  <a:cubicBezTo>
                    <a:pt x="1008764" y="1009344"/>
                    <a:pt x="1017781" y="1013402"/>
                    <a:pt x="1020035" y="1009344"/>
                  </a:cubicBezTo>
                  <a:cubicBezTo>
                    <a:pt x="1020035" y="1009344"/>
                    <a:pt x="1032659" y="1000778"/>
                    <a:pt x="1041676" y="998073"/>
                  </a:cubicBezTo>
                  <a:cubicBezTo>
                    <a:pt x="1041676" y="998073"/>
                    <a:pt x="1041676" y="998073"/>
                    <a:pt x="1041676" y="998073"/>
                  </a:cubicBezTo>
                  <a:cubicBezTo>
                    <a:pt x="1068276" y="1006189"/>
                    <a:pt x="1091269" y="993114"/>
                    <a:pt x="1120123" y="989958"/>
                  </a:cubicBezTo>
                  <a:cubicBezTo>
                    <a:pt x="1102089" y="1033690"/>
                    <a:pt x="1085859" y="1064799"/>
                    <a:pt x="1057906" y="1102670"/>
                  </a:cubicBezTo>
                  <a:cubicBezTo>
                    <a:pt x="1027700" y="1143246"/>
                    <a:pt x="999747" y="1189232"/>
                    <a:pt x="945195" y="1204110"/>
                  </a:cubicBezTo>
                  <a:cubicBezTo>
                    <a:pt x="945195" y="1204561"/>
                    <a:pt x="873059" y="1234768"/>
                    <a:pt x="865395" y="1235219"/>
                  </a:cubicBezTo>
                  <a:cubicBezTo>
                    <a:pt x="854575" y="1235670"/>
                    <a:pt x="856829" y="1243785"/>
                    <a:pt x="858181" y="1249646"/>
                  </a:cubicBezTo>
                  <a:cubicBezTo>
                    <a:pt x="860886" y="1260015"/>
                    <a:pt x="893347" y="1306903"/>
                    <a:pt x="902815" y="1323134"/>
                  </a:cubicBezTo>
                  <a:cubicBezTo>
                    <a:pt x="926259" y="1300141"/>
                    <a:pt x="948802" y="1277598"/>
                    <a:pt x="971344" y="1255507"/>
                  </a:cubicBezTo>
                  <a:cubicBezTo>
                    <a:pt x="971795" y="1256409"/>
                    <a:pt x="980812" y="1237022"/>
                    <a:pt x="983968" y="1234317"/>
                  </a:cubicBezTo>
                  <a:cubicBezTo>
                    <a:pt x="1001100" y="1218537"/>
                    <a:pt x="1001100" y="1218537"/>
                    <a:pt x="1013723" y="1205914"/>
                  </a:cubicBezTo>
                  <a:cubicBezTo>
                    <a:pt x="1053849" y="1166690"/>
                    <a:pt x="1091720" y="1125212"/>
                    <a:pt x="1119672" y="1075619"/>
                  </a:cubicBezTo>
                  <a:cubicBezTo>
                    <a:pt x="1130493" y="1056233"/>
                    <a:pt x="1145371" y="1032338"/>
                    <a:pt x="1151683" y="1008443"/>
                  </a:cubicBezTo>
                  <a:cubicBezTo>
                    <a:pt x="1159347" y="988155"/>
                    <a:pt x="1149879" y="983646"/>
                    <a:pt x="1171971" y="973728"/>
                  </a:cubicBezTo>
                  <a:cubicBezTo>
                    <a:pt x="1181889" y="960653"/>
                    <a:pt x="1183242" y="943972"/>
                    <a:pt x="1181889" y="926389"/>
                  </a:cubicBezTo>
                  <a:close/>
                </a:path>
              </a:pathLst>
            </a:custGeom>
            <a:solidFill>
              <a:srgbClr val="080808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0E27A-34DC-40B8-A288-2E6316205453}"/>
              </a:ext>
            </a:extLst>
          </p:cNvPr>
          <p:cNvSpPr/>
          <p:nvPr/>
        </p:nvSpPr>
        <p:spPr>
          <a:xfrm>
            <a:off x="10572095" y="4548835"/>
            <a:ext cx="1010661" cy="180220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361287-1CC0-4A6F-905C-BF1CBE99B53B}"/>
              </a:ext>
            </a:extLst>
          </p:cNvPr>
          <p:cNvSpPr txBox="1"/>
          <p:nvPr/>
        </p:nvSpPr>
        <p:spPr>
          <a:xfrm>
            <a:off x="4462776" y="172353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D1E8D12-DFA7-44B8-AF4F-F23DE2AC87AA}"/>
              </a:ext>
            </a:extLst>
          </p:cNvPr>
          <p:cNvSpPr txBox="1">
            <a:spLocks/>
          </p:cNvSpPr>
          <p:nvPr/>
        </p:nvSpPr>
        <p:spPr>
          <a:xfrm>
            <a:off x="4462776" y="213592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910D9-7C19-4442-9564-C7828ED7CF1E}"/>
              </a:ext>
            </a:extLst>
          </p:cNvPr>
          <p:cNvSpPr txBox="1"/>
          <p:nvPr/>
        </p:nvSpPr>
        <p:spPr>
          <a:xfrm>
            <a:off x="4462776" y="262802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C80DF6E-9E03-4C05-B78A-FB281D224040}"/>
              </a:ext>
            </a:extLst>
          </p:cNvPr>
          <p:cNvSpPr txBox="1">
            <a:spLocks/>
          </p:cNvSpPr>
          <p:nvPr/>
        </p:nvSpPr>
        <p:spPr>
          <a:xfrm>
            <a:off x="4462776" y="304041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22A88-7219-480B-9BDF-62D50AF97F74}"/>
              </a:ext>
            </a:extLst>
          </p:cNvPr>
          <p:cNvSpPr txBox="1"/>
          <p:nvPr/>
        </p:nvSpPr>
        <p:spPr>
          <a:xfrm>
            <a:off x="4462776" y="353252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4534789-2D4C-4956-A6F2-1107A0E78CC3}"/>
              </a:ext>
            </a:extLst>
          </p:cNvPr>
          <p:cNvSpPr txBox="1">
            <a:spLocks/>
          </p:cNvSpPr>
          <p:nvPr/>
        </p:nvSpPr>
        <p:spPr>
          <a:xfrm>
            <a:off x="4462776" y="394491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E15E3-B002-4457-A4CB-A2BAE8920D2F}"/>
              </a:ext>
            </a:extLst>
          </p:cNvPr>
          <p:cNvSpPr txBox="1"/>
          <p:nvPr/>
        </p:nvSpPr>
        <p:spPr>
          <a:xfrm>
            <a:off x="4462776" y="443702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CF29BC-4AE3-4F34-A8BF-A226AF13BC14}"/>
              </a:ext>
            </a:extLst>
          </p:cNvPr>
          <p:cNvSpPr txBox="1">
            <a:spLocks/>
          </p:cNvSpPr>
          <p:nvPr/>
        </p:nvSpPr>
        <p:spPr>
          <a:xfrm>
            <a:off x="4462776" y="484941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0EEE-0F4C-46C6-846B-CA9DA4D56837}"/>
              </a:ext>
            </a:extLst>
          </p:cNvPr>
          <p:cNvSpPr txBox="1"/>
          <p:nvPr/>
        </p:nvSpPr>
        <p:spPr>
          <a:xfrm>
            <a:off x="4462776" y="534152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16029D2-1C4E-421F-842A-71B6C5A6F422}"/>
              </a:ext>
            </a:extLst>
          </p:cNvPr>
          <p:cNvSpPr txBox="1">
            <a:spLocks/>
          </p:cNvSpPr>
          <p:nvPr/>
        </p:nvSpPr>
        <p:spPr>
          <a:xfrm>
            <a:off x="4462776" y="575391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8542B4F-C439-4387-8E1C-2886D44A2F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802C0-1396-4F7F-A53F-9A8BE178F074}"/>
              </a:ext>
            </a:extLst>
          </p:cNvPr>
          <p:cNvSpPr txBox="1"/>
          <p:nvPr/>
        </p:nvSpPr>
        <p:spPr>
          <a:xfrm>
            <a:off x="7670627" y="182134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72EF7857-6BD9-4585-BEB5-09D8A47DFA19}"/>
              </a:ext>
            </a:extLst>
          </p:cNvPr>
          <p:cNvSpPr txBox="1">
            <a:spLocks/>
          </p:cNvSpPr>
          <p:nvPr/>
        </p:nvSpPr>
        <p:spPr>
          <a:xfrm>
            <a:off x="7670627" y="223373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927FC9-36B3-40CC-9A80-417300572841}"/>
              </a:ext>
            </a:extLst>
          </p:cNvPr>
          <p:cNvSpPr txBox="1"/>
          <p:nvPr/>
        </p:nvSpPr>
        <p:spPr>
          <a:xfrm>
            <a:off x="7670627" y="272583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A677F2B-358E-4C01-A494-EC13BBD724FD}"/>
              </a:ext>
            </a:extLst>
          </p:cNvPr>
          <p:cNvSpPr txBox="1">
            <a:spLocks/>
          </p:cNvSpPr>
          <p:nvPr/>
        </p:nvSpPr>
        <p:spPr>
          <a:xfrm>
            <a:off x="7670627" y="313822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E3A05-89EC-437F-B863-D86CFF4D1356}"/>
              </a:ext>
            </a:extLst>
          </p:cNvPr>
          <p:cNvSpPr txBox="1"/>
          <p:nvPr/>
        </p:nvSpPr>
        <p:spPr>
          <a:xfrm>
            <a:off x="7670627" y="363033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6587B11F-1172-4344-9359-EF3703D32820}"/>
              </a:ext>
            </a:extLst>
          </p:cNvPr>
          <p:cNvSpPr txBox="1">
            <a:spLocks/>
          </p:cNvSpPr>
          <p:nvPr/>
        </p:nvSpPr>
        <p:spPr>
          <a:xfrm>
            <a:off x="7670627" y="404272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94D9E-E428-4D52-A9AA-1FBCABA2C0B5}"/>
              </a:ext>
            </a:extLst>
          </p:cNvPr>
          <p:cNvSpPr txBox="1"/>
          <p:nvPr/>
        </p:nvSpPr>
        <p:spPr>
          <a:xfrm>
            <a:off x="7670627" y="453483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992FE79-CC8C-4F81-9DC7-AFBE6E321ECE}"/>
              </a:ext>
            </a:extLst>
          </p:cNvPr>
          <p:cNvSpPr txBox="1">
            <a:spLocks/>
          </p:cNvSpPr>
          <p:nvPr/>
        </p:nvSpPr>
        <p:spPr>
          <a:xfrm>
            <a:off x="7670627" y="494722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805029-EE86-4FBB-9902-5F0AC0F5B9A5}"/>
              </a:ext>
            </a:extLst>
          </p:cNvPr>
          <p:cNvSpPr txBox="1"/>
          <p:nvPr/>
        </p:nvSpPr>
        <p:spPr>
          <a:xfrm>
            <a:off x="7670627" y="5439335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2490CF9D-80A0-45D1-9FAA-62952B0760A4}"/>
              </a:ext>
            </a:extLst>
          </p:cNvPr>
          <p:cNvSpPr txBox="1">
            <a:spLocks/>
          </p:cNvSpPr>
          <p:nvPr/>
        </p:nvSpPr>
        <p:spPr>
          <a:xfrm>
            <a:off x="7670627" y="5851725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simply impress your audience and add a unique zing.</a:t>
            </a:r>
            <a:endParaRPr lang="ko-KR" altLang="en-US" sz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2C53AFA-2C58-4A85-B504-2BAC063F531B}"/>
              </a:ext>
            </a:extLst>
          </p:cNvPr>
          <p:cNvSpPr txBox="1">
            <a:spLocks/>
          </p:cNvSpPr>
          <p:nvPr/>
        </p:nvSpPr>
        <p:spPr>
          <a:xfrm>
            <a:off x="4462776" y="1288804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867449DF-9338-44D8-BFAD-4CD86333A202}"/>
              </a:ext>
            </a:extLst>
          </p:cNvPr>
          <p:cNvSpPr txBox="1">
            <a:spLocks/>
          </p:cNvSpPr>
          <p:nvPr/>
        </p:nvSpPr>
        <p:spPr>
          <a:xfrm>
            <a:off x="7670627" y="1324413"/>
            <a:ext cx="2459916" cy="466533"/>
          </a:xfrm>
          <a:prstGeom prst="rect">
            <a:avLst/>
          </a:prstGeom>
          <a:noFill/>
        </p:spPr>
        <p:txBody>
          <a:bodyPr anchor="ctr" anchorCtr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464BC66-FDAE-4DC6-BEB8-7598B0286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246" y="181418"/>
            <a:ext cx="6489507" cy="945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2025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857DA7CB-5CE8-4994-A456-0DEF4C1A5314}"/>
              </a:ext>
            </a:extLst>
          </p:cNvPr>
          <p:cNvSpPr txBox="1">
            <a:spLocks/>
          </p:cNvSpPr>
          <p:nvPr/>
        </p:nvSpPr>
        <p:spPr>
          <a:xfrm>
            <a:off x="1981201" y="168277"/>
            <a:ext cx="8229600" cy="6397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Decoration Technology</a:t>
            </a:r>
            <a:endParaRPr lang="en-US" sz="3200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788844F-1B4F-4B3A-ABEE-2993E9C79EEA}"/>
              </a:ext>
            </a:extLst>
          </p:cNvPr>
          <p:cNvSpPr txBox="1">
            <a:spLocks/>
          </p:cNvSpPr>
          <p:nvPr/>
        </p:nvSpPr>
        <p:spPr>
          <a:xfrm>
            <a:off x="1446627" y="990601"/>
            <a:ext cx="4114800" cy="490376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Camera (1080p) for high resolution videos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System for student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42’ LED TV monitoring Screen for student Monitoring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Camera Stands,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Whiteboard, marker and multiplug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Hub and customized Connector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Card USB Connected, 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and class live equipment (1 Set)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Boya for clear voice communication</a:t>
            </a:r>
          </a:p>
          <a:p>
            <a:pPr algn="just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Mouse and key board</a:t>
            </a:r>
            <a:endParaRPr lang="en-US" sz="1800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D428AEA-4FBB-4BD9-8A53-143F27A40AF9}"/>
              </a:ext>
            </a:extLst>
          </p:cNvPr>
          <p:cNvSpPr txBox="1">
            <a:spLocks/>
          </p:cNvSpPr>
          <p:nvPr/>
        </p:nvSpPr>
        <p:spPr>
          <a:xfrm>
            <a:off x="6700913" y="990600"/>
            <a:ext cx="4114800" cy="4903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Cable (10 Meters)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stabilizers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Broadband connection with LAN facilities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Projector with multimedia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soft lighting for clear class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Moveable stand table 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Channel for every school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group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 for every classroom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classroom facilities from Google</a:t>
            </a:r>
          </a:p>
          <a:p>
            <a:pPr algn="just">
              <a:buFont typeface="+mj-lt"/>
              <a:buAutoNum type="arabicPeriod" startAt="11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or Desktop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0ECF239-5373-4807-BC0A-8616CE3C804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CE6F4AF7-0532-4079-8E42-B0E7E36890B0}"/>
              </a:ext>
            </a:extLst>
          </p:cNvPr>
          <p:cNvGrpSpPr/>
          <p:nvPr/>
        </p:nvGrpSpPr>
        <p:grpSpPr>
          <a:xfrm>
            <a:off x="1341899" y="1943912"/>
            <a:ext cx="9938522" cy="874455"/>
            <a:chOff x="985813" y="2341471"/>
            <a:chExt cx="10294608" cy="874455"/>
          </a:xfrm>
        </p:grpSpPr>
        <p:sp>
          <p:nvSpPr>
            <p:cNvPr id="4" name="직사각형 35">
              <a:extLst>
                <a:ext uri="{FF2B5EF4-FFF2-40B4-BE49-F238E27FC236}">
                  <a16:creationId xmlns:a16="http://schemas.microsoft.com/office/drawing/2014/main" id="{DDEE5DF6-3EDE-4B2F-AF30-96317F537C6B}"/>
                </a:ext>
              </a:extLst>
            </p:cNvPr>
            <p:cNvSpPr/>
            <p:nvPr/>
          </p:nvSpPr>
          <p:spPr>
            <a:xfrm>
              <a:off x="985813" y="2350529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6FB05D6F-DF22-4744-AF37-735B826B31F3}"/>
                </a:ext>
              </a:extLst>
            </p:cNvPr>
            <p:cNvSpPr/>
            <p:nvPr/>
          </p:nvSpPr>
          <p:spPr>
            <a:xfrm>
              <a:off x="2561081" y="3101997"/>
              <a:ext cx="2506629" cy="113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U-Turn Arrow 1">
              <a:extLst>
                <a:ext uri="{FF2B5EF4-FFF2-40B4-BE49-F238E27FC236}">
                  <a16:creationId xmlns:a16="http://schemas.microsoft.com/office/drawing/2014/main" id="{29E89594-7C25-4C62-A5A0-EDA57288065D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Bent Arrow 3">
            <a:extLst>
              <a:ext uri="{FF2B5EF4-FFF2-40B4-BE49-F238E27FC236}">
                <a16:creationId xmlns:a16="http://schemas.microsoft.com/office/drawing/2014/main" id="{17FB6EE4-45D4-42DB-9352-5ACD31F19CE3}"/>
              </a:ext>
            </a:extLst>
          </p:cNvPr>
          <p:cNvSpPr/>
          <p:nvPr/>
        </p:nvSpPr>
        <p:spPr>
          <a:xfrm rot="16200000" flipH="1">
            <a:off x="2267033" y="2547702"/>
            <a:ext cx="451972" cy="756032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ent Arrow 4">
            <a:extLst>
              <a:ext uri="{FF2B5EF4-FFF2-40B4-BE49-F238E27FC236}">
                <a16:creationId xmlns:a16="http://schemas.microsoft.com/office/drawing/2014/main" id="{826CD14E-42DB-4CA1-A0DA-5D912D0BD1B3}"/>
              </a:ext>
            </a:extLst>
          </p:cNvPr>
          <p:cNvSpPr/>
          <p:nvPr/>
        </p:nvSpPr>
        <p:spPr>
          <a:xfrm rot="16200000" flipH="1">
            <a:off x="4826694" y="2593324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 Arrow 5">
            <a:extLst>
              <a:ext uri="{FF2B5EF4-FFF2-40B4-BE49-F238E27FC236}">
                <a16:creationId xmlns:a16="http://schemas.microsoft.com/office/drawing/2014/main" id="{C1DE7F2A-A373-48A5-A45A-6E7D5ACC9C00}"/>
              </a:ext>
            </a:extLst>
          </p:cNvPr>
          <p:cNvSpPr/>
          <p:nvPr/>
        </p:nvSpPr>
        <p:spPr>
          <a:xfrm rot="16200000" flipH="1">
            <a:off x="7386355" y="2556248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ent Arrow 6">
            <a:extLst>
              <a:ext uri="{FF2B5EF4-FFF2-40B4-BE49-F238E27FC236}">
                <a16:creationId xmlns:a16="http://schemas.microsoft.com/office/drawing/2014/main" id="{E48F8452-565D-4DEB-9FD2-45D63499FD55}"/>
              </a:ext>
            </a:extLst>
          </p:cNvPr>
          <p:cNvSpPr/>
          <p:nvPr/>
        </p:nvSpPr>
        <p:spPr>
          <a:xfrm rot="16200000" flipH="1">
            <a:off x="9946015" y="2593324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3CAA264-DC10-47AF-91B3-9ED502EE315C}"/>
              </a:ext>
            </a:extLst>
          </p:cNvPr>
          <p:cNvSpPr/>
          <p:nvPr/>
        </p:nvSpPr>
        <p:spPr>
          <a:xfrm rot="16200000">
            <a:off x="1764213" y="1222407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2DB1F-64C6-4CFA-AD09-6E3A9CF9A60A}"/>
              </a:ext>
            </a:extLst>
          </p:cNvPr>
          <p:cNvGrpSpPr/>
          <p:nvPr/>
        </p:nvGrpSpPr>
        <p:grpSpPr>
          <a:xfrm rot="16200000">
            <a:off x="1183408" y="3288680"/>
            <a:ext cx="2109142" cy="1870948"/>
            <a:chOff x="4835817" y="1965690"/>
            <a:chExt cx="3600000" cy="1182334"/>
          </a:xfrm>
        </p:grpSpPr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16FC1586-5428-4F77-93D5-0C03131E4ACD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6A3CC0DF-3046-46BA-911A-05CDF3BD11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B47A2-34CA-45B7-AE9C-0BBE527F7603}"/>
              </a:ext>
            </a:extLst>
          </p:cNvPr>
          <p:cNvGrpSpPr/>
          <p:nvPr/>
        </p:nvGrpSpPr>
        <p:grpSpPr>
          <a:xfrm rot="16200000">
            <a:off x="3763055" y="3288680"/>
            <a:ext cx="2109141" cy="1870948"/>
            <a:chOff x="4835817" y="1965690"/>
            <a:chExt cx="3600000" cy="1182334"/>
          </a:xfrm>
        </p:grpSpPr>
        <p:sp>
          <p:nvSpPr>
            <p:cNvPr id="19" name="Rounded Rectangle 15">
              <a:extLst>
                <a:ext uri="{FF2B5EF4-FFF2-40B4-BE49-F238E27FC236}">
                  <a16:creationId xmlns:a16="http://schemas.microsoft.com/office/drawing/2014/main" id="{814B63B1-BA09-47D2-A7B4-AEC24DA9038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EF593D1-81EF-4CCD-BD0B-5161562A200C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F01D8D-DB3C-451A-98AB-0DD79F60F0BB}"/>
              </a:ext>
            </a:extLst>
          </p:cNvPr>
          <p:cNvGrpSpPr/>
          <p:nvPr/>
        </p:nvGrpSpPr>
        <p:grpSpPr>
          <a:xfrm rot="16200000">
            <a:off x="6342702" y="3288680"/>
            <a:ext cx="2109141" cy="1870948"/>
            <a:chOff x="4835817" y="1965690"/>
            <a:chExt cx="3600000" cy="1182334"/>
          </a:xfrm>
        </p:grpSpPr>
        <p:sp>
          <p:nvSpPr>
            <p:cNvPr id="22" name="Rounded Rectangle 18">
              <a:extLst>
                <a:ext uri="{FF2B5EF4-FFF2-40B4-BE49-F238E27FC236}">
                  <a16:creationId xmlns:a16="http://schemas.microsoft.com/office/drawing/2014/main" id="{187890EC-4123-436A-A78A-603EC3AF7014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683A30DD-11E0-4057-9D4C-6769A112A79B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6B0AC4-2830-4588-9750-9A447632145D}"/>
              </a:ext>
            </a:extLst>
          </p:cNvPr>
          <p:cNvGrpSpPr/>
          <p:nvPr/>
        </p:nvGrpSpPr>
        <p:grpSpPr>
          <a:xfrm rot="16200000">
            <a:off x="8922350" y="3288680"/>
            <a:ext cx="2109141" cy="1870948"/>
            <a:chOff x="4835817" y="1965690"/>
            <a:chExt cx="3600000" cy="1182334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E5617A75-73FB-4937-8AB4-467B00B353C0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8F17C32E-19C7-45D8-AB97-725972CB96C2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90310F-7420-44C8-97FD-5506EAD3D742}"/>
              </a:ext>
            </a:extLst>
          </p:cNvPr>
          <p:cNvSpPr txBox="1"/>
          <p:nvPr/>
        </p:nvSpPr>
        <p:spPr>
          <a:xfrm>
            <a:off x="1592250" y="1579275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42260-8653-40B1-8149-C90B9D699933}"/>
              </a:ext>
            </a:extLst>
          </p:cNvPr>
          <p:cNvSpPr txBox="1"/>
          <p:nvPr/>
        </p:nvSpPr>
        <p:spPr>
          <a:xfrm>
            <a:off x="4044522" y="3937218"/>
            <a:ext cx="154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five highly qualified and certified Project Management professional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B538B-A1F1-45B7-83E1-60FB89EB4425}"/>
              </a:ext>
            </a:extLst>
          </p:cNvPr>
          <p:cNvSpPr txBox="1"/>
          <p:nvPr/>
        </p:nvSpPr>
        <p:spPr>
          <a:xfrm>
            <a:off x="6624169" y="3937218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six idealistic and innovative Information Technologist with professional certificate.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6629F-51D9-4022-BE60-4DED7619CA48}"/>
              </a:ext>
            </a:extLst>
          </p:cNvPr>
          <p:cNvSpPr txBox="1"/>
          <p:nvPr/>
        </p:nvSpPr>
        <p:spPr>
          <a:xfrm>
            <a:off x="9203817" y="3937218"/>
            <a:ext cx="1546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dynamic, hard-working and dedicated members with up to date delivery skills.</a:t>
            </a:r>
          </a:p>
        </p:txBody>
      </p:sp>
      <p:sp>
        <p:nvSpPr>
          <p:cNvPr id="40" name="TextBox 39">
            <a:hlinkClick r:id="rId2"/>
            <a:extLst>
              <a:ext uri="{FF2B5EF4-FFF2-40B4-BE49-F238E27FC236}">
                <a16:creationId xmlns:a16="http://schemas.microsoft.com/office/drawing/2014/main" id="{7243E653-BA54-40AE-B48D-734D23F5138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51574A7-7295-4534-946C-004B3ECA63A1}"/>
              </a:ext>
            </a:extLst>
          </p:cNvPr>
          <p:cNvSpPr/>
          <p:nvPr/>
        </p:nvSpPr>
        <p:spPr>
          <a:xfrm rot="16200000">
            <a:off x="4341165" y="122240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E6C9C4-591D-42E9-A659-E2AB8ADBB535}"/>
              </a:ext>
            </a:extLst>
          </p:cNvPr>
          <p:cNvSpPr txBox="1"/>
          <p:nvPr/>
        </p:nvSpPr>
        <p:spPr>
          <a:xfrm>
            <a:off x="4186133" y="157927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Expert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76D0DCE6-4D61-4960-9C79-FDA96357D33F}"/>
              </a:ext>
            </a:extLst>
          </p:cNvPr>
          <p:cNvSpPr/>
          <p:nvPr/>
        </p:nvSpPr>
        <p:spPr>
          <a:xfrm rot="16200000">
            <a:off x="6915516" y="1259416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6DE85F-6989-4952-871E-DB117F35C9A4}"/>
              </a:ext>
            </a:extLst>
          </p:cNvPr>
          <p:cNvSpPr txBox="1"/>
          <p:nvPr/>
        </p:nvSpPr>
        <p:spPr>
          <a:xfrm>
            <a:off x="6767875" y="1616284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Skilled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B04AC596-F9F3-4FEC-8102-A417F8786984}"/>
              </a:ext>
            </a:extLst>
          </p:cNvPr>
          <p:cNvSpPr/>
          <p:nvPr/>
        </p:nvSpPr>
        <p:spPr>
          <a:xfrm rot="16200000">
            <a:off x="9489867" y="1259414"/>
            <a:ext cx="1195606" cy="1544735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9BFC98-2CA1-46D3-8F5C-8FD799B20565}"/>
              </a:ext>
            </a:extLst>
          </p:cNvPr>
          <p:cNvSpPr txBox="1"/>
          <p:nvPr/>
        </p:nvSpPr>
        <p:spPr>
          <a:xfrm>
            <a:off x="9414452" y="1628232"/>
            <a:ext cx="154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Delivery Lineup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27746-D5FC-475C-9694-CEB3FCA13801}"/>
              </a:ext>
            </a:extLst>
          </p:cNvPr>
          <p:cNvSpPr txBox="1"/>
          <p:nvPr/>
        </p:nvSpPr>
        <p:spPr>
          <a:xfrm>
            <a:off x="1341899" y="3973725"/>
            <a:ext cx="1546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four specialist who are knowledgeable and experienced with trending online business activities.</a:t>
            </a:r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C9508281-17E1-42A1-B0B5-F94EB33FAA56}"/>
              </a:ext>
            </a:extLst>
          </p:cNvPr>
          <p:cNvSpPr/>
          <p:nvPr/>
        </p:nvSpPr>
        <p:spPr>
          <a:xfrm>
            <a:off x="9691379" y="3236876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Donut 24">
            <a:extLst>
              <a:ext uri="{FF2B5EF4-FFF2-40B4-BE49-F238E27FC236}">
                <a16:creationId xmlns:a16="http://schemas.microsoft.com/office/drawing/2014/main" id="{16D7E7EF-D03A-425B-80CB-EED4710FB8CB}"/>
              </a:ext>
            </a:extLst>
          </p:cNvPr>
          <p:cNvSpPr/>
          <p:nvPr/>
        </p:nvSpPr>
        <p:spPr>
          <a:xfrm>
            <a:off x="1875511" y="3224635"/>
            <a:ext cx="617508" cy="55815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A8CC0F9-6BD4-4493-BCDB-B1B3D2A58724}"/>
              </a:ext>
            </a:extLst>
          </p:cNvPr>
          <p:cNvSpPr/>
          <p:nvPr/>
        </p:nvSpPr>
        <p:spPr>
          <a:xfrm>
            <a:off x="7132350" y="329190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E5098694-F4AB-4A5F-8EE0-4F7284E2CE31}"/>
              </a:ext>
            </a:extLst>
          </p:cNvPr>
          <p:cNvSpPr/>
          <p:nvPr/>
        </p:nvSpPr>
        <p:spPr>
          <a:xfrm>
            <a:off x="4585378" y="326338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94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13C7E5-63A1-4292-821C-77E58619194E}"/>
              </a:ext>
            </a:extLst>
          </p:cNvPr>
          <p:cNvSpPr txBox="1"/>
          <p:nvPr/>
        </p:nvSpPr>
        <p:spPr>
          <a:xfrm>
            <a:off x="5403051" y="394832"/>
            <a:ext cx="521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Clients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B4297A-1204-45B5-B4E5-7BE4BECA45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" b="1174"/>
          <a:stretch>
            <a:fillRect/>
          </a:stretch>
        </p:blipFill>
        <p:spPr>
          <a:xfrm>
            <a:off x="5403051" y="2207966"/>
            <a:ext cx="2654271" cy="193810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845835-8ED3-4A75-92F7-B9E8E02A6E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0125"/>
          <a:stretch>
            <a:fillRect/>
          </a:stretch>
        </p:blipFill>
        <p:spPr>
          <a:xfrm>
            <a:off x="2930628" y="2457737"/>
            <a:ext cx="2340595" cy="168833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2054D3-84E7-40C6-BCC7-03EC55BCEA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5812"/>
          <a:stretch/>
        </p:blipFill>
        <p:spPr>
          <a:xfrm>
            <a:off x="381837" y="3191141"/>
            <a:ext cx="2340594" cy="1909864"/>
          </a:xfr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AC86E53E-5CBF-45B1-A7EB-FF9D60878DA1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Placeholder 21">
            <a:extLst>
              <a:ext uri="{FF2B5EF4-FFF2-40B4-BE49-F238E27FC236}">
                <a16:creationId xmlns:a16="http://schemas.microsoft.com/office/drawing/2014/main" id="{7F994F09-D1DF-455C-B286-D2CF3915B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1" r="18651"/>
          <a:stretch/>
        </p:blipFill>
        <p:spPr>
          <a:xfrm>
            <a:off x="6906469" y="4580578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A33839-54FC-4DC2-8E0C-4F558A99DF37}"/>
              </a:ext>
            </a:extLst>
          </p:cNvPr>
          <p:cNvSpPr/>
          <p:nvPr/>
        </p:nvSpPr>
        <p:spPr>
          <a:xfrm>
            <a:off x="3591339" y="251791"/>
            <a:ext cx="1643270" cy="1956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C4E13429-5A8E-4B44-984D-5A2E21E88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8885"/>
          <a:stretch/>
        </p:blipFill>
        <p:spPr>
          <a:xfrm>
            <a:off x="9412358" y="4395847"/>
            <a:ext cx="2311687" cy="1900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00E82-C805-4C93-9EB4-346C12DB6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2" y="1411656"/>
            <a:ext cx="3658816" cy="768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EAAA-6DE4-4597-A23E-11788BC1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5241439"/>
            <a:ext cx="3599462" cy="1364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1911F-F808-4457-B60E-83F1A3D2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27" y="2206636"/>
            <a:ext cx="2865818" cy="193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FDE1F-677B-4F51-B475-268E91861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251791"/>
            <a:ext cx="2340596" cy="814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F9AB9-18A3-4BFA-8C76-008861D6FE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4" y="1191638"/>
            <a:ext cx="2342747" cy="1859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2AF8C-EDC1-493F-8E58-47CE58DBFC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59" y="4395847"/>
            <a:ext cx="2095500" cy="1943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B6307-FC68-4780-8B62-6A4CE7483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8" y="251792"/>
            <a:ext cx="2303981" cy="19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B9257DEB-F850-42E1-BF77-84D0E8B83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489" y="535719"/>
            <a:ext cx="5461021" cy="724247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92" name="직사각형 113">
            <a:extLst>
              <a:ext uri="{FF2B5EF4-FFF2-40B4-BE49-F238E27FC236}">
                <a16:creationId xmlns:a16="http://schemas.microsoft.com/office/drawing/2014/main" id="{BC0ECE25-86D7-4BF0-908B-DF5C4B1B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09" y="2422373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그룹 114">
            <a:extLst>
              <a:ext uri="{FF2B5EF4-FFF2-40B4-BE49-F238E27FC236}">
                <a16:creationId xmlns:a16="http://schemas.microsoft.com/office/drawing/2014/main" id="{5620F43D-8C87-45DD-A991-A84245CEC61D}"/>
              </a:ext>
            </a:extLst>
          </p:cNvPr>
          <p:cNvGrpSpPr/>
          <p:nvPr/>
        </p:nvGrpSpPr>
        <p:grpSpPr>
          <a:xfrm>
            <a:off x="7707718" y="3626391"/>
            <a:ext cx="1931719" cy="135371"/>
            <a:chOff x="8367597" y="4296953"/>
            <a:chExt cx="1931719" cy="13537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C5E087-400F-4824-9C59-23718097C10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F6D592-D75C-4840-A256-9988E731F105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A7619C5-002D-4BF0-941D-4B25FCC97D8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20B3C2-8C7E-4CB8-A7E6-E62E8284B4F4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5B0963-E336-43DA-B719-44DFEA7121E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2AF764F-A300-40CA-A7B9-71218F83FD99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F12279-EECA-48E4-B857-41347EF652E7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30836F-83B2-458B-A4A9-487142B56268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34CA97B-BFD2-4D71-B114-A62F287B8560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C5684E5-2CFF-4E9A-B7E4-82A82025A5D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그룹 226">
            <a:extLst>
              <a:ext uri="{FF2B5EF4-FFF2-40B4-BE49-F238E27FC236}">
                <a16:creationId xmlns:a16="http://schemas.microsoft.com/office/drawing/2014/main" id="{2460395F-283C-40B6-8CE1-9F6C4429C7E4}"/>
              </a:ext>
            </a:extLst>
          </p:cNvPr>
          <p:cNvGrpSpPr/>
          <p:nvPr/>
        </p:nvGrpSpPr>
        <p:grpSpPr>
          <a:xfrm>
            <a:off x="7707726" y="3421874"/>
            <a:ext cx="1931719" cy="135371"/>
            <a:chOff x="8367597" y="4092436"/>
            <a:chExt cx="1931719" cy="13537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3968AA7-2EF1-4C64-96D5-61233A48194F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EA209F-A7F3-47EA-BA1D-E72A66A7BFE1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8F341A-3EF3-4FCF-8949-D62371FF6573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EEC90F0-DE5E-407B-B914-BF2C696ACFC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9E528E6-E4B0-4D48-9F8B-8B0CD3B757E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7C87C3-9F31-4A5A-995F-E435980E30ED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93928B-4272-4E84-A82B-46EDA1E8A25B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7EB009F-B987-491F-82CB-A490F9F64F5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F0C30B-8335-457D-B371-CD719FBCBEF6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AA1D4-8A7E-4140-ADCF-67F52EC7A405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그룹 338">
            <a:extLst>
              <a:ext uri="{FF2B5EF4-FFF2-40B4-BE49-F238E27FC236}">
                <a16:creationId xmlns:a16="http://schemas.microsoft.com/office/drawing/2014/main" id="{AA3D2766-9993-4642-80F6-41D1448B7327}"/>
              </a:ext>
            </a:extLst>
          </p:cNvPr>
          <p:cNvGrpSpPr/>
          <p:nvPr/>
        </p:nvGrpSpPr>
        <p:grpSpPr>
          <a:xfrm>
            <a:off x="7707718" y="3217355"/>
            <a:ext cx="1931719" cy="135371"/>
            <a:chOff x="8367597" y="3887917"/>
            <a:chExt cx="1931719" cy="13537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2382E20-909B-46F6-A9DF-27451668B52A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E9AE16-98F9-4708-92D6-E58BE344E261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E5F960C-9B53-4B34-8569-5E7290D08A20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65F92C9-0E75-436E-903F-FF39BE22C6F1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4F7187B-1DB5-4929-86E1-0DDBF6F1C7E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02187D-689B-4365-8E86-7844F0D4CFD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741A23-7854-4A4A-B322-CF3A7CE0B161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7B5CA79-3605-4040-B77B-3678C94070EC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F65DA84-382A-4A20-97A2-D671D446791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4A00D6B-96A2-421F-B809-B0DC06634DE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그룹 477">
            <a:extLst>
              <a:ext uri="{FF2B5EF4-FFF2-40B4-BE49-F238E27FC236}">
                <a16:creationId xmlns:a16="http://schemas.microsoft.com/office/drawing/2014/main" id="{2CC8F833-3BA8-481C-979D-0B41E9BDACB2}"/>
              </a:ext>
            </a:extLst>
          </p:cNvPr>
          <p:cNvGrpSpPr/>
          <p:nvPr/>
        </p:nvGrpSpPr>
        <p:grpSpPr>
          <a:xfrm>
            <a:off x="7707726" y="3012836"/>
            <a:ext cx="1931719" cy="135371"/>
            <a:chOff x="8367597" y="3683398"/>
            <a:chExt cx="1931719" cy="13537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41D4C70-9DAC-46D0-AFE9-AC5AE139C096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297602-13AF-46E8-B23D-4AF4E5C8D442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1F7E9CF-D19A-4F45-A0DA-4AB864D29E1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2239B71-7B89-427E-8B08-B97CDCE253E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991E204-6343-45D7-8108-C65FD4326029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758E7B4-FB0B-44E6-BCCD-05B445174D13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F0B2D9-8748-4546-B574-4E5957424006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758C16-3690-4997-AD80-9656B4AF3167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CD5A3D-ED4C-4C6B-AF23-C5A816CCF323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83C3F3-2A8F-4A5D-AE46-9A9BD4C4684C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그룹 478">
            <a:extLst>
              <a:ext uri="{FF2B5EF4-FFF2-40B4-BE49-F238E27FC236}">
                <a16:creationId xmlns:a16="http://schemas.microsoft.com/office/drawing/2014/main" id="{60C2EEE4-0495-454B-BEDA-00769BB497B8}"/>
              </a:ext>
            </a:extLst>
          </p:cNvPr>
          <p:cNvGrpSpPr/>
          <p:nvPr/>
        </p:nvGrpSpPr>
        <p:grpSpPr>
          <a:xfrm>
            <a:off x="7707718" y="2808317"/>
            <a:ext cx="1931719" cy="135371"/>
            <a:chOff x="8367597" y="3478879"/>
            <a:chExt cx="1931719" cy="13537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07953AD-2BE8-4F2D-9645-CE9FFEE0B09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F18BF95-0279-4056-BA4F-30C1493D941E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B5109D3-3D6A-426E-8B8F-B8FFC07D6C2A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E2B270-D33A-4051-8A99-3C1C9E34A5C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C916973-C9B4-4035-8CDF-957FB3517C55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C3DA2C5-C261-4299-80E5-29CBCFCED8E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FF16F9-527A-44E3-9D7C-4B1D50F594B2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3140FD3-AA8B-4F8D-8AF9-30E3475D4E52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417E377-00DC-42D9-BD47-5A1865F86E1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607281-9368-43F7-B7CA-B161008D970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FEA8DED-8975-40BB-8444-C54BF33C874D}"/>
              </a:ext>
            </a:extLst>
          </p:cNvPr>
          <p:cNvSpPr txBox="1"/>
          <p:nvPr/>
        </p:nvSpPr>
        <p:spPr>
          <a:xfrm>
            <a:off x="7501089" y="4158891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House</a:t>
            </a:r>
            <a:endParaRPr lang="ko-KR" altLang="en-US" sz="1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직사각형 113">
            <a:extLst>
              <a:ext uri="{FF2B5EF4-FFF2-40B4-BE49-F238E27FC236}">
                <a16:creationId xmlns:a16="http://schemas.microsoft.com/office/drawing/2014/main" id="{2AD7B8F9-C97B-4742-B605-1C064642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73" y="222423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1" name="그룹 493">
            <a:extLst>
              <a:ext uri="{FF2B5EF4-FFF2-40B4-BE49-F238E27FC236}">
                <a16:creationId xmlns:a16="http://schemas.microsoft.com/office/drawing/2014/main" id="{C11F35EC-D870-4D8D-8417-F5004258E5B0}"/>
              </a:ext>
            </a:extLst>
          </p:cNvPr>
          <p:cNvGrpSpPr/>
          <p:nvPr/>
        </p:nvGrpSpPr>
        <p:grpSpPr>
          <a:xfrm>
            <a:off x="5375580" y="3626391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212" name="Rectangle 216">
              <a:extLst>
                <a:ext uri="{FF2B5EF4-FFF2-40B4-BE49-F238E27FC236}">
                  <a16:creationId xmlns:a16="http://schemas.microsoft.com/office/drawing/2014/main" id="{D983F2BF-4DC3-4DEE-9148-98E1A6427FF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17">
              <a:extLst>
                <a:ext uri="{FF2B5EF4-FFF2-40B4-BE49-F238E27FC236}">
                  <a16:creationId xmlns:a16="http://schemas.microsoft.com/office/drawing/2014/main" id="{87A10F27-27AD-4DF4-AF25-5F25A49E6514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18">
              <a:extLst>
                <a:ext uri="{FF2B5EF4-FFF2-40B4-BE49-F238E27FC236}">
                  <a16:creationId xmlns:a16="http://schemas.microsoft.com/office/drawing/2014/main" id="{8AA09793-E873-4E73-A432-6E0C9AB83D7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Rectangle 219">
              <a:extLst>
                <a:ext uri="{FF2B5EF4-FFF2-40B4-BE49-F238E27FC236}">
                  <a16:creationId xmlns:a16="http://schemas.microsoft.com/office/drawing/2014/main" id="{4DFBE7F9-FF2D-4B5C-BE42-60A7B31E4F2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20">
              <a:extLst>
                <a:ext uri="{FF2B5EF4-FFF2-40B4-BE49-F238E27FC236}">
                  <a16:creationId xmlns:a16="http://schemas.microsoft.com/office/drawing/2014/main" id="{E8E230D1-70E9-4E04-8355-47FBD2041412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Rectangle 221">
              <a:extLst>
                <a:ext uri="{FF2B5EF4-FFF2-40B4-BE49-F238E27FC236}">
                  <a16:creationId xmlns:a16="http://schemas.microsoft.com/office/drawing/2014/main" id="{2F1429D5-3E98-4F1D-80EB-B640264C5060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Rectangle 222">
              <a:extLst>
                <a:ext uri="{FF2B5EF4-FFF2-40B4-BE49-F238E27FC236}">
                  <a16:creationId xmlns:a16="http://schemas.microsoft.com/office/drawing/2014/main" id="{387263F5-1BAE-4D34-9C84-39A9012CC66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23">
              <a:extLst>
                <a:ext uri="{FF2B5EF4-FFF2-40B4-BE49-F238E27FC236}">
                  <a16:creationId xmlns:a16="http://schemas.microsoft.com/office/drawing/2014/main" id="{D227FD63-DB23-4C4B-9E19-142E85730D33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24">
              <a:extLst>
                <a:ext uri="{FF2B5EF4-FFF2-40B4-BE49-F238E27FC236}">
                  <a16:creationId xmlns:a16="http://schemas.microsoft.com/office/drawing/2014/main" id="{48146AB4-0281-43F4-9F3D-22D0BF8C2684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5">
              <a:extLst>
                <a:ext uri="{FF2B5EF4-FFF2-40B4-BE49-F238E27FC236}">
                  <a16:creationId xmlns:a16="http://schemas.microsoft.com/office/drawing/2014/main" id="{AE3813BB-D5F1-40E2-B269-FC084ADC7E79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그룹 494">
            <a:extLst>
              <a:ext uri="{FF2B5EF4-FFF2-40B4-BE49-F238E27FC236}">
                <a16:creationId xmlns:a16="http://schemas.microsoft.com/office/drawing/2014/main" id="{D6224E3D-6E8D-4B89-9E47-89EE28D759F4}"/>
              </a:ext>
            </a:extLst>
          </p:cNvPr>
          <p:cNvGrpSpPr/>
          <p:nvPr/>
        </p:nvGrpSpPr>
        <p:grpSpPr>
          <a:xfrm>
            <a:off x="5375579" y="3421874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223" name="Rectangle 206">
              <a:extLst>
                <a:ext uri="{FF2B5EF4-FFF2-40B4-BE49-F238E27FC236}">
                  <a16:creationId xmlns:a16="http://schemas.microsoft.com/office/drawing/2014/main" id="{49245DED-39A4-4034-99A7-59127B0CC1F4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07">
              <a:extLst>
                <a:ext uri="{FF2B5EF4-FFF2-40B4-BE49-F238E27FC236}">
                  <a16:creationId xmlns:a16="http://schemas.microsoft.com/office/drawing/2014/main" id="{BD42890C-BFF1-4B00-AD59-37289CB4D5F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Rectangle 208">
              <a:extLst>
                <a:ext uri="{FF2B5EF4-FFF2-40B4-BE49-F238E27FC236}">
                  <a16:creationId xmlns:a16="http://schemas.microsoft.com/office/drawing/2014/main" id="{4C4F38EF-C189-474F-8065-AA57FD1FDE0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Rectangle 209">
              <a:extLst>
                <a:ext uri="{FF2B5EF4-FFF2-40B4-BE49-F238E27FC236}">
                  <a16:creationId xmlns:a16="http://schemas.microsoft.com/office/drawing/2014/main" id="{7D781C3A-38B4-4D4D-81F1-00F8CD603A6D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Rectangle 210">
              <a:extLst>
                <a:ext uri="{FF2B5EF4-FFF2-40B4-BE49-F238E27FC236}">
                  <a16:creationId xmlns:a16="http://schemas.microsoft.com/office/drawing/2014/main" id="{20E4235F-7F72-4515-B5F7-F740249B76A6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 211">
              <a:extLst>
                <a:ext uri="{FF2B5EF4-FFF2-40B4-BE49-F238E27FC236}">
                  <a16:creationId xmlns:a16="http://schemas.microsoft.com/office/drawing/2014/main" id="{F19659C0-BA58-4C13-BC0F-3F485B466807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 212">
              <a:extLst>
                <a:ext uri="{FF2B5EF4-FFF2-40B4-BE49-F238E27FC236}">
                  <a16:creationId xmlns:a16="http://schemas.microsoft.com/office/drawing/2014/main" id="{C543B872-C79D-4119-8875-DDD3A1C87B5E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 213">
              <a:extLst>
                <a:ext uri="{FF2B5EF4-FFF2-40B4-BE49-F238E27FC236}">
                  <a16:creationId xmlns:a16="http://schemas.microsoft.com/office/drawing/2014/main" id="{E8CDC6F1-95F9-4C7E-84F8-8ECD5139F5A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Rectangle 214">
              <a:extLst>
                <a:ext uri="{FF2B5EF4-FFF2-40B4-BE49-F238E27FC236}">
                  <a16:creationId xmlns:a16="http://schemas.microsoft.com/office/drawing/2014/main" id="{345C0E27-8AF8-465E-AC0E-AEF57D6281FD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id="{C21A2B94-E7D8-4647-87E7-F090A81CA948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그룹 495">
            <a:extLst>
              <a:ext uri="{FF2B5EF4-FFF2-40B4-BE49-F238E27FC236}">
                <a16:creationId xmlns:a16="http://schemas.microsoft.com/office/drawing/2014/main" id="{53C752C7-E95B-4610-A174-38398CA10C3C}"/>
              </a:ext>
            </a:extLst>
          </p:cNvPr>
          <p:cNvGrpSpPr/>
          <p:nvPr/>
        </p:nvGrpSpPr>
        <p:grpSpPr>
          <a:xfrm>
            <a:off x="5375580" y="321735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234" name="Rectangle 196">
              <a:extLst>
                <a:ext uri="{FF2B5EF4-FFF2-40B4-BE49-F238E27FC236}">
                  <a16:creationId xmlns:a16="http://schemas.microsoft.com/office/drawing/2014/main" id="{40DE15BE-B946-40D9-A527-EB9F07D3B5C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197">
              <a:extLst>
                <a:ext uri="{FF2B5EF4-FFF2-40B4-BE49-F238E27FC236}">
                  <a16:creationId xmlns:a16="http://schemas.microsoft.com/office/drawing/2014/main" id="{4FFDA581-F459-42B3-B261-35AFAFA465AE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 198">
              <a:extLst>
                <a:ext uri="{FF2B5EF4-FFF2-40B4-BE49-F238E27FC236}">
                  <a16:creationId xmlns:a16="http://schemas.microsoft.com/office/drawing/2014/main" id="{709D3C70-F8A4-4310-8590-170BBCA42A7D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 199">
              <a:extLst>
                <a:ext uri="{FF2B5EF4-FFF2-40B4-BE49-F238E27FC236}">
                  <a16:creationId xmlns:a16="http://schemas.microsoft.com/office/drawing/2014/main" id="{6078DB1C-4DCF-4E2D-A8C9-ADF3F03B3F36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00">
              <a:extLst>
                <a:ext uri="{FF2B5EF4-FFF2-40B4-BE49-F238E27FC236}">
                  <a16:creationId xmlns:a16="http://schemas.microsoft.com/office/drawing/2014/main" id="{FAF62FD8-B90F-40A7-873A-561C5411B82C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01">
              <a:extLst>
                <a:ext uri="{FF2B5EF4-FFF2-40B4-BE49-F238E27FC236}">
                  <a16:creationId xmlns:a16="http://schemas.microsoft.com/office/drawing/2014/main" id="{3F56F698-B502-4E34-828D-E582A4758AF6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02">
              <a:extLst>
                <a:ext uri="{FF2B5EF4-FFF2-40B4-BE49-F238E27FC236}">
                  <a16:creationId xmlns:a16="http://schemas.microsoft.com/office/drawing/2014/main" id="{B893A8B6-B709-4A57-880F-83371F5422E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03">
              <a:extLst>
                <a:ext uri="{FF2B5EF4-FFF2-40B4-BE49-F238E27FC236}">
                  <a16:creationId xmlns:a16="http://schemas.microsoft.com/office/drawing/2014/main" id="{C5E2177E-B476-4D91-BDF7-9D97A8794E7A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Rectangle 204">
              <a:extLst>
                <a:ext uri="{FF2B5EF4-FFF2-40B4-BE49-F238E27FC236}">
                  <a16:creationId xmlns:a16="http://schemas.microsoft.com/office/drawing/2014/main" id="{5071FFE2-E186-4CC2-9D41-08839B3303D8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05">
              <a:extLst>
                <a:ext uri="{FF2B5EF4-FFF2-40B4-BE49-F238E27FC236}">
                  <a16:creationId xmlns:a16="http://schemas.microsoft.com/office/drawing/2014/main" id="{19E7A427-0F94-4849-886B-5990D5CA7C92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068C735A-9A7A-4C48-838C-FBB519E5A368}"/>
              </a:ext>
            </a:extLst>
          </p:cNvPr>
          <p:cNvSpPr txBox="1"/>
          <p:nvPr/>
        </p:nvSpPr>
        <p:spPr>
          <a:xfrm>
            <a:off x="5047901" y="4152427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직사각형 113">
            <a:extLst>
              <a:ext uri="{FF2B5EF4-FFF2-40B4-BE49-F238E27FC236}">
                <a16:creationId xmlns:a16="http://schemas.microsoft.com/office/drawing/2014/main" id="{F605944D-5FF0-45EC-87E4-91546F0F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92" y="1894005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7" name="그룹 611">
            <a:extLst>
              <a:ext uri="{FF2B5EF4-FFF2-40B4-BE49-F238E27FC236}">
                <a16:creationId xmlns:a16="http://schemas.microsoft.com/office/drawing/2014/main" id="{8B5060A1-1D4E-4C1F-B629-E8B984F91446}"/>
              </a:ext>
            </a:extLst>
          </p:cNvPr>
          <p:cNvGrpSpPr/>
          <p:nvPr/>
        </p:nvGrpSpPr>
        <p:grpSpPr>
          <a:xfrm>
            <a:off x="2910912" y="3626391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328" name="Rectangle 216">
              <a:extLst>
                <a:ext uri="{FF2B5EF4-FFF2-40B4-BE49-F238E27FC236}">
                  <a16:creationId xmlns:a16="http://schemas.microsoft.com/office/drawing/2014/main" id="{2003BFBE-6CF3-413F-A952-72F892AD855D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Rectangle 217">
              <a:extLst>
                <a:ext uri="{FF2B5EF4-FFF2-40B4-BE49-F238E27FC236}">
                  <a16:creationId xmlns:a16="http://schemas.microsoft.com/office/drawing/2014/main" id="{04437438-E669-4ED9-9DB4-B8AF2F984EE3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Rectangle 218">
              <a:extLst>
                <a:ext uri="{FF2B5EF4-FFF2-40B4-BE49-F238E27FC236}">
                  <a16:creationId xmlns:a16="http://schemas.microsoft.com/office/drawing/2014/main" id="{EF748ABC-B86C-4B43-BF6A-66288E1A79D9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Rectangle 219">
              <a:extLst>
                <a:ext uri="{FF2B5EF4-FFF2-40B4-BE49-F238E27FC236}">
                  <a16:creationId xmlns:a16="http://schemas.microsoft.com/office/drawing/2014/main" id="{A35340D6-E010-4ED4-85C0-7D12F057595E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Rectangle 220">
              <a:extLst>
                <a:ext uri="{FF2B5EF4-FFF2-40B4-BE49-F238E27FC236}">
                  <a16:creationId xmlns:a16="http://schemas.microsoft.com/office/drawing/2014/main" id="{39B83C0F-CF24-4B15-B7C9-F6A5985FC311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Rectangle 221">
              <a:extLst>
                <a:ext uri="{FF2B5EF4-FFF2-40B4-BE49-F238E27FC236}">
                  <a16:creationId xmlns:a16="http://schemas.microsoft.com/office/drawing/2014/main" id="{DE48499C-3F10-42CB-89F7-90B444D146FD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Rectangle 222">
              <a:extLst>
                <a:ext uri="{FF2B5EF4-FFF2-40B4-BE49-F238E27FC236}">
                  <a16:creationId xmlns:a16="http://schemas.microsoft.com/office/drawing/2014/main" id="{F8F63D10-AE66-4559-A7F1-3F4E7F2416C9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Rectangle 223">
              <a:extLst>
                <a:ext uri="{FF2B5EF4-FFF2-40B4-BE49-F238E27FC236}">
                  <a16:creationId xmlns:a16="http://schemas.microsoft.com/office/drawing/2014/main" id="{138BA2F3-F47D-4D9A-AF50-524FC8DFD50A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Rectangle 224">
              <a:extLst>
                <a:ext uri="{FF2B5EF4-FFF2-40B4-BE49-F238E27FC236}">
                  <a16:creationId xmlns:a16="http://schemas.microsoft.com/office/drawing/2014/main" id="{D135AB21-521F-4CB8-BD28-285364FC0BB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Rectangle 225">
              <a:extLst>
                <a:ext uri="{FF2B5EF4-FFF2-40B4-BE49-F238E27FC236}">
                  <a16:creationId xmlns:a16="http://schemas.microsoft.com/office/drawing/2014/main" id="{13FBF7D9-FC65-4253-A112-5B814530EA0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" name="그룹 612">
            <a:extLst>
              <a:ext uri="{FF2B5EF4-FFF2-40B4-BE49-F238E27FC236}">
                <a16:creationId xmlns:a16="http://schemas.microsoft.com/office/drawing/2014/main" id="{79B00B47-37B3-4AF8-87D3-DA076A135165}"/>
              </a:ext>
            </a:extLst>
          </p:cNvPr>
          <p:cNvGrpSpPr/>
          <p:nvPr/>
        </p:nvGrpSpPr>
        <p:grpSpPr>
          <a:xfrm>
            <a:off x="2910914" y="3421874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339" name="Rectangle 206">
              <a:extLst>
                <a:ext uri="{FF2B5EF4-FFF2-40B4-BE49-F238E27FC236}">
                  <a16:creationId xmlns:a16="http://schemas.microsoft.com/office/drawing/2014/main" id="{A308A8CA-A29E-4D6B-935F-7C133E6649F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Rectangle 207">
              <a:extLst>
                <a:ext uri="{FF2B5EF4-FFF2-40B4-BE49-F238E27FC236}">
                  <a16:creationId xmlns:a16="http://schemas.microsoft.com/office/drawing/2014/main" id="{5AC7845D-77CF-412A-B402-65EE6D253217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Rectangle 208">
              <a:extLst>
                <a:ext uri="{FF2B5EF4-FFF2-40B4-BE49-F238E27FC236}">
                  <a16:creationId xmlns:a16="http://schemas.microsoft.com/office/drawing/2014/main" id="{5A63A89B-9199-495C-9383-3F8B9B08E2F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Rectangle 209">
              <a:extLst>
                <a:ext uri="{FF2B5EF4-FFF2-40B4-BE49-F238E27FC236}">
                  <a16:creationId xmlns:a16="http://schemas.microsoft.com/office/drawing/2014/main" id="{4CB8D355-4555-4EF1-9CAD-64D9B66326D4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ectangle 210">
              <a:extLst>
                <a:ext uri="{FF2B5EF4-FFF2-40B4-BE49-F238E27FC236}">
                  <a16:creationId xmlns:a16="http://schemas.microsoft.com/office/drawing/2014/main" id="{4066E9C8-94C4-4E2A-B21C-3FF74C83C0D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Rectangle 211">
              <a:extLst>
                <a:ext uri="{FF2B5EF4-FFF2-40B4-BE49-F238E27FC236}">
                  <a16:creationId xmlns:a16="http://schemas.microsoft.com/office/drawing/2014/main" id="{D4FA7E42-378A-4FC7-AD07-10731B9535E0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Rectangle 212">
              <a:extLst>
                <a:ext uri="{FF2B5EF4-FFF2-40B4-BE49-F238E27FC236}">
                  <a16:creationId xmlns:a16="http://schemas.microsoft.com/office/drawing/2014/main" id="{D1C59F42-8E3F-49B7-BE3F-D2F06053ABDD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Rectangle 213">
              <a:extLst>
                <a:ext uri="{FF2B5EF4-FFF2-40B4-BE49-F238E27FC236}">
                  <a16:creationId xmlns:a16="http://schemas.microsoft.com/office/drawing/2014/main" id="{3DE975AC-8AAA-4DC4-9D54-91A0C0DD45E0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Rectangle 214">
              <a:extLst>
                <a:ext uri="{FF2B5EF4-FFF2-40B4-BE49-F238E27FC236}">
                  <a16:creationId xmlns:a16="http://schemas.microsoft.com/office/drawing/2014/main" id="{3CDFE1F1-EA54-42A4-82F0-E25A13C96A3A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Rectangle 215">
              <a:extLst>
                <a:ext uri="{FF2B5EF4-FFF2-40B4-BE49-F238E27FC236}">
                  <a16:creationId xmlns:a16="http://schemas.microsoft.com/office/drawing/2014/main" id="{967AE156-A121-4E9B-8E58-844118C777F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9" name="그룹 613">
            <a:extLst>
              <a:ext uri="{FF2B5EF4-FFF2-40B4-BE49-F238E27FC236}">
                <a16:creationId xmlns:a16="http://schemas.microsoft.com/office/drawing/2014/main" id="{E8B92D1C-B0F0-423A-8641-33C6E8B3723F}"/>
              </a:ext>
            </a:extLst>
          </p:cNvPr>
          <p:cNvGrpSpPr/>
          <p:nvPr/>
        </p:nvGrpSpPr>
        <p:grpSpPr>
          <a:xfrm>
            <a:off x="2910912" y="3217355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350" name="Rectangle 196">
              <a:extLst>
                <a:ext uri="{FF2B5EF4-FFF2-40B4-BE49-F238E27FC236}">
                  <a16:creationId xmlns:a16="http://schemas.microsoft.com/office/drawing/2014/main" id="{D83365C4-F3B2-4FE3-A90F-23A156942A01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Rectangle 197">
              <a:extLst>
                <a:ext uri="{FF2B5EF4-FFF2-40B4-BE49-F238E27FC236}">
                  <a16:creationId xmlns:a16="http://schemas.microsoft.com/office/drawing/2014/main" id="{2895D637-34FD-4E29-98F5-8E9FF0E5925C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Rectangle 198">
              <a:extLst>
                <a:ext uri="{FF2B5EF4-FFF2-40B4-BE49-F238E27FC236}">
                  <a16:creationId xmlns:a16="http://schemas.microsoft.com/office/drawing/2014/main" id="{60EF4EA8-CF2E-4785-850E-0312D8DE687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Rectangle 199">
              <a:extLst>
                <a:ext uri="{FF2B5EF4-FFF2-40B4-BE49-F238E27FC236}">
                  <a16:creationId xmlns:a16="http://schemas.microsoft.com/office/drawing/2014/main" id="{2A0D5C50-1DF6-4A59-B2CC-6A3FC8F3CFAE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Rectangle 200">
              <a:extLst>
                <a:ext uri="{FF2B5EF4-FFF2-40B4-BE49-F238E27FC236}">
                  <a16:creationId xmlns:a16="http://schemas.microsoft.com/office/drawing/2014/main" id="{87050CFE-A91D-4759-8DF9-994BAB2C3B27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Rectangle 201">
              <a:extLst>
                <a:ext uri="{FF2B5EF4-FFF2-40B4-BE49-F238E27FC236}">
                  <a16:creationId xmlns:a16="http://schemas.microsoft.com/office/drawing/2014/main" id="{73DFDC8D-9F3D-43F4-8341-C18EFC2AB908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Rectangle 202">
              <a:extLst>
                <a:ext uri="{FF2B5EF4-FFF2-40B4-BE49-F238E27FC236}">
                  <a16:creationId xmlns:a16="http://schemas.microsoft.com/office/drawing/2014/main" id="{F2B6F040-1C6A-4896-A145-E993BE23F530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Rectangle 203">
              <a:extLst>
                <a:ext uri="{FF2B5EF4-FFF2-40B4-BE49-F238E27FC236}">
                  <a16:creationId xmlns:a16="http://schemas.microsoft.com/office/drawing/2014/main" id="{F8C1AA37-C28F-41BA-A8DA-B8A47BF46E62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Rectangle 204">
              <a:extLst>
                <a:ext uri="{FF2B5EF4-FFF2-40B4-BE49-F238E27FC236}">
                  <a16:creationId xmlns:a16="http://schemas.microsoft.com/office/drawing/2014/main" id="{CAFAC340-6F3D-48B5-B0E1-F9D09A87B78D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205">
              <a:extLst>
                <a:ext uri="{FF2B5EF4-FFF2-40B4-BE49-F238E27FC236}">
                  <a16:creationId xmlns:a16="http://schemas.microsoft.com/office/drawing/2014/main" id="{E094586B-5AB7-4133-8B97-DAE1F0C1243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0" name="그룹 614">
            <a:extLst>
              <a:ext uri="{FF2B5EF4-FFF2-40B4-BE49-F238E27FC236}">
                <a16:creationId xmlns:a16="http://schemas.microsoft.com/office/drawing/2014/main" id="{97486E94-C10A-43EE-A545-75D0AA1C7B12}"/>
              </a:ext>
            </a:extLst>
          </p:cNvPr>
          <p:cNvGrpSpPr/>
          <p:nvPr/>
        </p:nvGrpSpPr>
        <p:grpSpPr>
          <a:xfrm>
            <a:off x="2910914" y="3012836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361" name="Rectangle 186">
              <a:extLst>
                <a:ext uri="{FF2B5EF4-FFF2-40B4-BE49-F238E27FC236}">
                  <a16:creationId xmlns:a16="http://schemas.microsoft.com/office/drawing/2014/main" id="{38341E78-4F44-47AB-8B4C-D904D63B277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Rectangle 187">
              <a:extLst>
                <a:ext uri="{FF2B5EF4-FFF2-40B4-BE49-F238E27FC236}">
                  <a16:creationId xmlns:a16="http://schemas.microsoft.com/office/drawing/2014/main" id="{CE35CD8C-BF07-480A-B597-93C52DC4D7F8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3" name="Rectangle 188">
              <a:extLst>
                <a:ext uri="{FF2B5EF4-FFF2-40B4-BE49-F238E27FC236}">
                  <a16:creationId xmlns:a16="http://schemas.microsoft.com/office/drawing/2014/main" id="{BFD63A99-AD44-43BE-A894-AF43D22D3181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Rectangle 189">
              <a:extLst>
                <a:ext uri="{FF2B5EF4-FFF2-40B4-BE49-F238E27FC236}">
                  <a16:creationId xmlns:a16="http://schemas.microsoft.com/office/drawing/2014/main" id="{D05E0C9C-42FF-4185-86D0-543FB760D9A6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5" name="Rectangle 190">
              <a:extLst>
                <a:ext uri="{FF2B5EF4-FFF2-40B4-BE49-F238E27FC236}">
                  <a16:creationId xmlns:a16="http://schemas.microsoft.com/office/drawing/2014/main" id="{9F7F3DE5-6529-41E2-BE5F-3234CFEFEEC1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191">
              <a:extLst>
                <a:ext uri="{FF2B5EF4-FFF2-40B4-BE49-F238E27FC236}">
                  <a16:creationId xmlns:a16="http://schemas.microsoft.com/office/drawing/2014/main" id="{156D1DEF-8293-4D5C-8D47-1BC936354568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192">
              <a:extLst>
                <a:ext uri="{FF2B5EF4-FFF2-40B4-BE49-F238E27FC236}">
                  <a16:creationId xmlns:a16="http://schemas.microsoft.com/office/drawing/2014/main" id="{0DFCE4D6-CFF4-4E67-8567-0363F50944F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193">
              <a:extLst>
                <a:ext uri="{FF2B5EF4-FFF2-40B4-BE49-F238E27FC236}">
                  <a16:creationId xmlns:a16="http://schemas.microsoft.com/office/drawing/2014/main" id="{1F2B67DE-E7BB-44BA-98FC-49C3E9DEFE79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194">
              <a:extLst>
                <a:ext uri="{FF2B5EF4-FFF2-40B4-BE49-F238E27FC236}">
                  <a16:creationId xmlns:a16="http://schemas.microsoft.com/office/drawing/2014/main" id="{C44A8C6B-CF62-4725-8A95-C9A5E8D2BE0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Rectangle 195">
              <a:extLst>
                <a:ext uri="{FF2B5EF4-FFF2-40B4-BE49-F238E27FC236}">
                  <a16:creationId xmlns:a16="http://schemas.microsoft.com/office/drawing/2014/main" id="{AE254E5F-D10A-4565-8F78-71FB7285ED46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1" name="그룹 615">
            <a:extLst>
              <a:ext uri="{FF2B5EF4-FFF2-40B4-BE49-F238E27FC236}">
                <a16:creationId xmlns:a16="http://schemas.microsoft.com/office/drawing/2014/main" id="{2889C30E-1FB7-4A2D-970C-C5988757718A}"/>
              </a:ext>
            </a:extLst>
          </p:cNvPr>
          <p:cNvGrpSpPr/>
          <p:nvPr/>
        </p:nvGrpSpPr>
        <p:grpSpPr>
          <a:xfrm>
            <a:off x="2910912" y="2808317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372" name="Rectangle 176">
              <a:extLst>
                <a:ext uri="{FF2B5EF4-FFF2-40B4-BE49-F238E27FC236}">
                  <a16:creationId xmlns:a16="http://schemas.microsoft.com/office/drawing/2014/main" id="{DBE511B1-065E-42F9-8737-756FCBD3C4D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3" name="Rectangle 177">
              <a:extLst>
                <a:ext uri="{FF2B5EF4-FFF2-40B4-BE49-F238E27FC236}">
                  <a16:creationId xmlns:a16="http://schemas.microsoft.com/office/drawing/2014/main" id="{2FD59DD3-3CD8-4101-85BF-1EC6D1746D34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Rectangle 178">
              <a:extLst>
                <a:ext uri="{FF2B5EF4-FFF2-40B4-BE49-F238E27FC236}">
                  <a16:creationId xmlns:a16="http://schemas.microsoft.com/office/drawing/2014/main" id="{0DEE2153-F1A8-43BE-BE87-DA961C516B26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5" name="Rectangle 179">
              <a:extLst>
                <a:ext uri="{FF2B5EF4-FFF2-40B4-BE49-F238E27FC236}">
                  <a16:creationId xmlns:a16="http://schemas.microsoft.com/office/drawing/2014/main" id="{154A6D2B-747F-44F8-AF6A-4F3C6011302A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Rectangle 180">
              <a:extLst>
                <a:ext uri="{FF2B5EF4-FFF2-40B4-BE49-F238E27FC236}">
                  <a16:creationId xmlns:a16="http://schemas.microsoft.com/office/drawing/2014/main" id="{81713B9F-6AAA-4C37-9BF1-6D787E266D1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Rectangle 181">
              <a:extLst>
                <a:ext uri="{FF2B5EF4-FFF2-40B4-BE49-F238E27FC236}">
                  <a16:creationId xmlns:a16="http://schemas.microsoft.com/office/drawing/2014/main" id="{F55F44FB-74F4-4C81-BE27-55040548E537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182">
              <a:extLst>
                <a:ext uri="{FF2B5EF4-FFF2-40B4-BE49-F238E27FC236}">
                  <a16:creationId xmlns:a16="http://schemas.microsoft.com/office/drawing/2014/main" id="{24AD4D25-3D7A-4EED-9EA8-99E035869B4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183">
              <a:extLst>
                <a:ext uri="{FF2B5EF4-FFF2-40B4-BE49-F238E27FC236}">
                  <a16:creationId xmlns:a16="http://schemas.microsoft.com/office/drawing/2014/main" id="{210C1CF7-EACC-4FE8-96B5-97F29D9314CA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184">
              <a:extLst>
                <a:ext uri="{FF2B5EF4-FFF2-40B4-BE49-F238E27FC236}">
                  <a16:creationId xmlns:a16="http://schemas.microsoft.com/office/drawing/2014/main" id="{72DC2F5A-4FC6-4E0F-AF99-491D0E6A479B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185">
              <a:extLst>
                <a:ext uri="{FF2B5EF4-FFF2-40B4-BE49-F238E27FC236}">
                  <a16:creationId xmlns:a16="http://schemas.microsoft.com/office/drawing/2014/main" id="{47221D5D-40E1-4ECA-8F4E-27928BB68A69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FAFC8519-5050-4F95-8C1B-4493FC7F1CFF}"/>
              </a:ext>
            </a:extLst>
          </p:cNvPr>
          <p:cNvSpPr txBox="1"/>
          <p:nvPr/>
        </p:nvSpPr>
        <p:spPr>
          <a:xfrm>
            <a:off x="2726145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Business</a:t>
            </a:r>
            <a:endParaRPr lang="ko-KR" altLang="en-US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직사각형 113">
            <a:extLst>
              <a:ext uri="{FF2B5EF4-FFF2-40B4-BE49-F238E27FC236}">
                <a16:creationId xmlns:a16="http://schemas.microsoft.com/office/drawing/2014/main" id="{668EA476-81E3-4547-9142-895314F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7" y="1650518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3" name="그룹 729">
            <a:extLst>
              <a:ext uri="{FF2B5EF4-FFF2-40B4-BE49-F238E27FC236}">
                <a16:creationId xmlns:a16="http://schemas.microsoft.com/office/drawing/2014/main" id="{4E52C89A-305A-4444-A9D4-503A3A31EDEC}"/>
              </a:ext>
            </a:extLst>
          </p:cNvPr>
          <p:cNvGrpSpPr/>
          <p:nvPr/>
        </p:nvGrpSpPr>
        <p:grpSpPr>
          <a:xfrm>
            <a:off x="446245" y="3626391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444" name="Rectangle 216">
              <a:extLst>
                <a:ext uri="{FF2B5EF4-FFF2-40B4-BE49-F238E27FC236}">
                  <a16:creationId xmlns:a16="http://schemas.microsoft.com/office/drawing/2014/main" id="{3F1FD6B3-98B6-4D12-8CB1-252744071AC1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Rectangle 217">
              <a:extLst>
                <a:ext uri="{FF2B5EF4-FFF2-40B4-BE49-F238E27FC236}">
                  <a16:creationId xmlns:a16="http://schemas.microsoft.com/office/drawing/2014/main" id="{41AA13E5-715C-4DB7-BEE6-862ACEAA316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Rectangle 218">
              <a:extLst>
                <a:ext uri="{FF2B5EF4-FFF2-40B4-BE49-F238E27FC236}">
                  <a16:creationId xmlns:a16="http://schemas.microsoft.com/office/drawing/2014/main" id="{1AEA55B8-90A5-4421-A6E8-D86D6758153A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Rectangle 219">
              <a:extLst>
                <a:ext uri="{FF2B5EF4-FFF2-40B4-BE49-F238E27FC236}">
                  <a16:creationId xmlns:a16="http://schemas.microsoft.com/office/drawing/2014/main" id="{BDF06318-CABC-4A8C-92C4-56C5DED0851B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Rectangle 220">
              <a:extLst>
                <a:ext uri="{FF2B5EF4-FFF2-40B4-BE49-F238E27FC236}">
                  <a16:creationId xmlns:a16="http://schemas.microsoft.com/office/drawing/2014/main" id="{AA6E9EC4-AE9F-43B2-A3EF-CA3FA1B5858F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Rectangle 221">
              <a:extLst>
                <a:ext uri="{FF2B5EF4-FFF2-40B4-BE49-F238E27FC236}">
                  <a16:creationId xmlns:a16="http://schemas.microsoft.com/office/drawing/2014/main" id="{81879906-9F65-4727-9978-07C037936F9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Rectangle 222">
              <a:extLst>
                <a:ext uri="{FF2B5EF4-FFF2-40B4-BE49-F238E27FC236}">
                  <a16:creationId xmlns:a16="http://schemas.microsoft.com/office/drawing/2014/main" id="{C30BE61D-EB95-43FA-87CB-99CE9BEFF3AC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Rectangle 223">
              <a:extLst>
                <a:ext uri="{FF2B5EF4-FFF2-40B4-BE49-F238E27FC236}">
                  <a16:creationId xmlns:a16="http://schemas.microsoft.com/office/drawing/2014/main" id="{9D13E4B9-FDDF-47BE-8B8F-6EB3C0DD86FE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Rectangle 224">
              <a:extLst>
                <a:ext uri="{FF2B5EF4-FFF2-40B4-BE49-F238E27FC236}">
                  <a16:creationId xmlns:a16="http://schemas.microsoft.com/office/drawing/2014/main" id="{F7A74398-3A6F-430B-ADEE-4ACB8BC76557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Rectangle 225">
              <a:extLst>
                <a:ext uri="{FF2B5EF4-FFF2-40B4-BE49-F238E27FC236}">
                  <a16:creationId xmlns:a16="http://schemas.microsoft.com/office/drawing/2014/main" id="{D87A6DD8-381A-4D28-94B6-E1C0112BFAB1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4" name="그룹 730">
            <a:extLst>
              <a:ext uri="{FF2B5EF4-FFF2-40B4-BE49-F238E27FC236}">
                <a16:creationId xmlns:a16="http://schemas.microsoft.com/office/drawing/2014/main" id="{86D36F6D-02EB-4311-98D7-C2F7D824D5E3}"/>
              </a:ext>
            </a:extLst>
          </p:cNvPr>
          <p:cNvGrpSpPr/>
          <p:nvPr/>
        </p:nvGrpSpPr>
        <p:grpSpPr>
          <a:xfrm>
            <a:off x="446240" y="3421874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455" name="Rectangle 206">
              <a:extLst>
                <a:ext uri="{FF2B5EF4-FFF2-40B4-BE49-F238E27FC236}">
                  <a16:creationId xmlns:a16="http://schemas.microsoft.com/office/drawing/2014/main" id="{33F87557-1ECC-4541-89AB-E605CE818E1A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Rectangle 207">
              <a:extLst>
                <a:ext uri="{FF2B5EF4-FFF2-40B4-BE49-F238E27FC236}">
                  <a16:creationId xmlns:a16="http://schemas.microsoft.com/office/drawing/2014/main" id="{DB313AC9-6783-4275-8B7D-D15366C95A8C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Rectangle 208">
              <a:extLst>
                <a:ext uri="{FF2B5EF4-FFF2-40B4-BE49-F238E27FC236}">
                  <a16:creationId xmlns:a16="http://schemas.microsoft.com/office/drawing/2014/main" id="{A4C92A22-407B-4453-A356-DE80B2D22F59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Rectangle 209">
              <a:extLst>
                <a:ext uri="{FF2B5EF4-FFF2-40B4-BE49-F238E27FC236}">
                  <a16:creationId xmlns:a16="http://schemas.microsoft.com/office/drawing/2014/main" id="{B3435300-2554-4E2A-B9C7-02FB4A702333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Rectangle 210">
              <a:extLst>
                <a:ext uri="{FF2B5EF4-FFF2-40B4-BE49-F238E27FC236}">
                  <a16:creationId xmlns:a16="http://schemas.microsoft.com/office/drawing/2014/main" id="{BDA261CA-53E0-4530-9900-0E5507483BE9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Rectangle 211">
              <a:extLst>
                <a:ext uri="{FF2B5EF4-FFF2-40B4-BE49-F238E27FC236}">
                  <a16:creationId xmlns:a16="http://schemas.microsoft.com/office/drawing/2014/main" id="{94E9576D-09A8-43BB-8672-CB7D3A177E2B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Rectangle 212">
              <a:extLst>
                <a:ext uri="{FF2B5EF4-FFF2-40B4-BE49-F238E27FC236}">
                  <a16:creationId xmlns:a16="http://schemas.microsoft.com/office/drawing/2014/main" id="{12BD3BF2-7C9E-4495-A8CC-B912253FA668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Rectangle 213">
              <a:extLst>
                <a:ext uri="{FF2B5EF4-FFF2-40B4-BE49-F238E27FC236}">
                  <a16:creationId xmlns:a16="http://schemas.microsoft.com/office/drawing/2014/main" id="{E80F828E-C53B-48D7-A763-6D5CB75F48C1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Rectangle 214">
              <a:extLst>
                <a:ext uri="{FF2B5EF4-FFF2-40B4-BE49-F238E27FC236}">
                  <a16:creationId xmlns:a16="http://schemas.microsoft.com/office/drawing/2014/main" id="{72A87131-7E25-46FF-9D17-B2B78E0455A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Rectangle 215">
              <a:extLst>
                <a:ext uri="{FF2B5EF4-FFF2-40B4-BE49-F238E27FC236}">
                  <a16:creationId xmlns:a16="http://schemas.microsoft.com/office/drawing/2014/main" id="{1A6DF15F-DE32-4A3E-8837-8A584028FA6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5" name="그룹 731">
            <a:extLst>
              <a:ext uri="{FF2B5EF4-FFF2-40B4-BE49-F238E27FC236}">
                <a16:creationId xmlns:a16="http://schemas.microsoft.com/office/drawing/2014/main" id="{9378956B-AF87-43B2-91C6-281014DF931C}"/>
              </a:ext>
            </a:extLst>
          </p:cNvPr>
          <p:cNvGrpSpPr/>
          <p:nvPr/>
        </p:nvGrpSpPr>
        <p:grpSpPr>
          <a:xfrm>
            <a:off x="446245" y="3217355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466" name="Rectangle 196">
              <a:extLst>
                <a:ext uri="{FF2B5EF4-FFF2-40B4-BE49-F238E27FC236}">
                  <a16:creationId xmlns:a16="http://schemas.microsoft.com/office/drawing/2014/main" id="{7BA397C3-CF24-4F08-8C2B-9D6FAB0EE45F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id="{D1265DCA-F6D8-43AD-914F-A2FF11622AC8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Rectangle 198">
              <a:extLst>
                <a:ext uri="{FF2B5EF4-FFF2-40B4-BE49-F238E27FC236}">
                  <a16:creationId xmlns:a16="http://schemas.microsoft.com/office/drawing/2014/main" id="{8D7346B8-C8F5-4CD3-880B-C85CD8750AA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Rectangle 199">
              <a:extLst>
                <a:ext uri="{FF2B5EF4-FFF2-40B4-BE49-F238E27FC236}">
                  <a16:creationId xmlns:a16="http://schemas.microsoft.com/office/drawing/2014/main" id="{4B64CCD4-7985-4355-8D12-AAA882078789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Rectangle 200">
              <a:extLst>
                <a:ext uri="{FF2B5EF4-FFF2-40B4-BE49-F238E27FC236}">
                  <a16:creationId xmlns:a16="http://schemas.microsoft.com/office/drawing/2014/main" id="{B4C0D66B-1C88-4426-A2F9-AFE688A0ACA4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Rectangle 201">
              <a:extLst>
                <a:ext uri="{FF2B5EF4-FFF2-40B4-BE49-F238E27FC236}">
                  <a16:creationId xmlns:a16="http://schemas.microsoft.com/office/drawing/2014/main" id="{9B4EB861-2D66-4CD2-AD49-49545A15418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Rectangle 202">
              <a:extLst>
                <a:ext uri="{FF2B5EF4-FFF2-40B4-BE49-F238E27FC236}">
                  <a16:creationId xmlns:a16="http://schemas.microsoft.com/office/drawing/2014/main" id="{535DEE23-418B-4835-B2EE-058C8219248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Rectangle 203">
              <a:extLst>
                <a:ext uri="{FF2B5EF4-FFF2-40B4-BE49-F238E27FC236}">
                  <a16:creationId xmlns:a16="http://schemas.microsoft.com/office/drawing/2014/main" id="{715FF9E3-2818-4711-B2D1-6675A1B248C0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Rectangle 204">
              <a:extLst>
                <a:ext uri="{FF2B5EF4-FFF2-40B4-BE49-F238E27FC236}">
                  <a16:creationId xmlns:a16="http://schemas.microsoft.com/office/drawing/2014/main" id="{AAD30166-83A3-4EFA-9948-E60C179A416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Rectangle 205">
              <a:extLst>
                <a:ext uri="{FF2B5EF4-FFF2-40B4-BE49-F238E27FC236}">
                  <a16:creationId xmlns:a16="http://schemas.microsoft.com/office/drawing/2014/main" id="{61014041-AC02-4B6B-AAB1-38C64ADBCEB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6" name="그룹 732">
            <a:extLst>
              <a:ext uri="{FF2B5EF4-FFF2-40B4-BE49-F238E27FC236}">
                <a16:creationId xmlns:a16="http://schemas.microsoft.com/office/drawing/2014/main" id="{3BCD7A99-6018-4F52-A636-E0BEDEDBB749}"/>
              </a:ext>
            </a:extLst>
          </p:cNvPr>
          <p:cNvGrpSpPr/>
          <p:nvPr/>
        </p:nvGrpSpPr>
        <p:grpSpPr>
          <a:xfrm>
            <a:off x="446240" y="3012836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477" name="Rectangle 186">
              <a:extLst>
                <a:ext uri="{FF2B5EF4-FFF2-40B4-BE49-F238E27FC236}">
                  <a16:creationId xmlns:a16="http://schemas.microsoft.com/office/drawing/2014/main" id="{CEDDA63F-380E-446B-B6BF-D2E8FB4F050C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Rectangle 187">
              <a:extLst>
                <a:ext uri="{FF2B5EF4-FFF2-40B4-BE49-F238E27FC236}">
                  <a16:creationId xmlns:a16="http://schemas.microsoft.com/office/drawing/2014/main" id="{FDE91310-EAE3-4AB7-A6A9-B87465DD45D0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Rectangle 188">
              <a:extLst>
                <a:ext uri="{FF2B5EF4-FFF2-40B4-BE49-F238E27FC236}">
                  <a16:creationId xmlns:a16="http://schemas.microsoft.com/office/drawing/2014/main" id="{3463C77D-F1A2-47D2-AD18-B9649B87830C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Rectangle 189">
              <a:extLst>
                <a:ext uri="{FF2B5EF4-FFF2-40B4-BE49-F238E27FC236}">
                  <a16:creationId xmlns:a16="http://schemas.microsoft.com/office/drawing/2014/main" id="{0371B318-0FEA-4985-8F29-634787A392A1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Rectangle 190">
              <a:extLst>
                <a:ext uri="{FF2B5EF4-FFF2-40B4-BE49-F238E27FC236}">
                  <a16:creationId xmlns:a16="http://schemas.microsoft.com/office/drawing/2014/main" id="{10216B1C-30CE-420C-8ABF-96DC9DEB261C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Rectangle 191">
              <a:extLst>
                <a:ext uri="{FF2B5EF4-FFF2-40B4-BE49-F238E27FC236}">
                  <a16:creationId xmlns:a16="http://schemas.microsoft.com/office/drawing/2014/main" id="{42CB1B58-C81B-4D87-9372-0574CC9995F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Rectangle 192">
              <a:extLst>
                <a:ext uri="{FF2B5EF4-FFF2-40B4-BE49-F238E27FC236}">
                  <a16:creationId xmlns:a16="http://schemas.microsoft.com/office/drawing/2014/main" id="{09A82C81-01F2-45B0-8F8D-19E47CE10B1E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Rectangle 193">
              <a:extLst>
                <a:ext uri="{FF2B5EF4-FFF2-40B4-BE49-F238E27FC236}">
                  <a16:creationId xmlns:a16="http://schemas.microsoft.com/office/drawing/2014/main" id="{FBFC0743-1237-4574-BE5A-CD01FF0897E2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Rectangle 194">
              <a:extLst>
                <a:ext uri="{FF2B5EF4-FFF2-40B4-BE49-F238E27FC236}">
                  <a16:creationId xmlns:a16="http://schemas.microsoft.com/office/drawing/2014/main" id="{B189669D-25A9-44CB-9690-89F0E45C8F9D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Rectangle 195">
              <a:extLst>
                <a:ext uri="{FF2B5EF4-FFF2-40B4-BE49-F238E27FC236}">
                  <a16:creationId xmlns:a16="http://schemas.microsoft.com/office/drawing/2014/main" id="{5D2DFA82-E891-455B-880C-95E1D711DF8E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그룹 733">
            <a:extLst>
              <a:ext uri="{FF2B5EF4-FFF2-40B4-BE49-F238E27FC236}">
                <a16:creationId xmlns:a16="http://schemas.microsoft.com/office/drawing/2014/main" id="{BEEB1E44-366A-4EAF-AF70-E53EE2245DF2}"/>
              </a:ext>
            </a:extLst>
          </p:cNvPr>
          <p:cNvGrpSpPr/>
          <p:nvPr/>
        </p:nvGrpSpPr>
        <p:grpSpPr>
          <a:xfrm>
            <a:off x="446245" y="2808317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488" name="Rectangle 176">
              <a:extLst>
                <a:ext uri="{FF2B5EF4-FFF2-40B4-BE49-F238E27FC236}">
                  <a16:creationId xmlns:a16="http://schemas.microsoft.com/office/drawing/2014/main" id="{8A51F2FE-0CE7-4776-B6FA-C0AB158F94C1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Rectangle 177">
              <a:extLst>
                <a:ext uri="{FF2B5EF4-FFF2-40B4-BE49-F238E27FC236}">
                  <a16:creationId xmlns:a16="http://schemas.microsoft.com/office/drawing/2014/main" id="{5E0546DE-5891-43B3-90B1-287030082E26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Rectangle 178">
              <a:extLst>
                <a:ext uri="{FF2B5EF4-FFF2-40B4-BE49-F238E27FC236}">
                  <a16:creationId xmlns:a16="http://schemas.microsoft.com/office/drawing/2014/main" id="{9066680D-6384-421E-92DB-E06A94FA9A0F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Rectangle 179">
              <a:extLst>
                <a:ext uri="{FF2B5EF4-FFF2-40B4-BE49-F238E27FC236}">
                  <a16:creationId xmlns:a16="http://schemas.microsoft.com/office/drawing/2014/main" id="{B21D70BD-F042-4ECB-A1D3-D6C47BF339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Rectangle 180">
              <a:extLst>
                <a:ext uri="{FF2B5EF4-FFF2-40B4-BE49-F238E27FC236}">
                  <a16:creationId xmlns:a16="http://schemas.microsoft.com/office/drawing/2014/main" id="{4010861C-EAE4-44F0-BEC6-BB7A7000B583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Rectangle 181">
              <a:extLst>
                <a:ext uri="{FF2B5EF4-FFF2-40B4-BE49-F238E27FC236}">
                  <a16:creationId xmlns:a16="http://schemas.microsoft.com/office/drawing/2014/main" id="{B79A7B46-C072-45FE-963A-91BB252C4608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Rectangle 182">
              <a:extLst>
                <a:ext uri="{FF2B5EF4-FFF2-40B4-BE49-F238E27FC236}">
                  <a16:creationId xmlns:a16="http://schemas.microsoft.com/office/drawing/2014/main" id="{5FC8FD81-55D3-42C2-A808-5057CC8E8F9A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Rectangle 183">
              <a:extLst>
                <a:ext uri="{FF2B5EF4-FFF2-40B4-BE49-F238E27FC236}">
                  <a16:creationId xmlns:a16="http://schemas.microsoft.com/office/drawing/2014/main" id="{F5F7F24A-7D5B-4E03-820D-3CE7B85EA9E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Rectangle 184">
              <a:extLst>
                <a:ext uri="{FF2B5EF4-FFF2-40B4-BE49-F238E27FC236}">
                  <a16:creationId xmlns:a16="http://schemas.microsoft.com/office/drawing/2014/main" id="{B23B8488-9697-4BD5-83DD-65F2A962B5A3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Rectangle 185">
              <a:extLst>
                <a:ext uri="{FF2B5EF4-FFF2-40B4-BE49-F238E27FC236}">
                  <a16:creationId xmlns:a16="http://schemas.microsoft.com/office/drawing/2014/main" id="{213F6699-842A-45A3-8E6F-A5FD72206093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8" name="그룹 734">
            <a:extLst>
              <a:ext uri="{FF2B5EF4-FFF2-40B4-BE49-F238E27FC236}">
                <a16:creationId xmlns:a16="http://schemas.microsoft.com/office/drawing/2014/main" id="{AC56AB7E-1080-4AD5-89D9-317E0EBA77F1}"/>
              </a:ext>
            </a:extLst>
          </p:cNvPr>
          <p:cNvGrpSpPr/>
          <p:nvPr/>
        </p:nvGrpSpPr>
        <p:grpSpPr>
          <a:xfrm>
            <a:off x="446240" y="2603798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99" name="Rectangle 166">
              <a:extLst>
                <a:ext uri="{FF2B5EF4-FFF2-40B4-BE49-F238E27FC236}">
                  <a16:creationId xmlns:a16="http://schemas.microsoft.com/office/drawing/2014/main" id="{F10D3D82-265B-4D6E-8A79-4D5973E31C5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Rectangle 167">
              <a:extLst>
                <a:ext uri="{FF2B5EF4-FFF2-40B4-BE49-F238E27FC236}">
                  <a16:creationId xmlns:a16="http://schemas.microsoft.com/office/drawing/2014/main" id="{43222CB6-D782-49F9-8673-23935AE3258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Rectangle 168">
              <a:extLst>
                <a:ext uri="{FF2B5EF4-FFF2-40B4-BE49-F238E27FC236}">
                  <a16:creationId xmlns:a16="http://schemas.microsoft.com/office/drawing/2014/main" id="{68585839-9344-47B5-A867-A063C9DA2927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Rectangle 169">
              <a:extLst>
                <a:ext uri="{FF2B5EF4-FFF2-40B4-BE49-F238E27FC236}">
                  <a16:creationId xmlns:a16="http://schemas.microsoft.com/office/drawing/2014/main" id="{3AB318F7-46B9-49F0-8BE2-6E30B17A254F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Rectangle 170">
              <a:extLst>
                <a:ext uri="{FF2B5EF4-FFF2-40B4-BE49-F238E27FC236}">
                  <a16:creationId xmlns:a16="http://schemas.microsoft.com/office/drawing/2014/main" id="{B4715855-CBD6-43DA-A26B-2228591F2DF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Rectangle 171">
              <a:extLst>
                <a:ext uri="{FF2B5EF4-FFF2-40B4-BE49-F238E27FC236}">
                  <a16:creationId xmlns:a16="http://schemas.microsoft.com/office/drawing/2014/main" id="{126C56F5-69DD-4ED4-9853-A22D14887D2C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Rectangle 172">
              <a:extLst>
                <a:ext uri="{FF2B5EF4-FFF2-40B4-BE49-F238E27FC236}">
                  <a16:creationId xmlns:a16="http://schemas.microsoft.com/office/drawing/2014/main" id="{E22EBA80-9471-4854-8998-B80102653D7B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Rectangle 173">
              <a:extLst>
                <a:ext uri="{FF2B5EF4-FFF2-40B4-BE49-F238E27FC236}">
                  <a16:creationId xmlns:a16="http://schemas.microsoft.com/office/drawing/2014/main" id="{B09FF33F-28AA-412C-B7FA-E0BBDAFF0909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Rectangle 174">
              <a:extLst>
                <a:ext uri="{FF2B5EF4-FFF2-40B4-BE49-F238E27FC236}">
                  <a16:creationId xmlns:a16="http://schemas.microsoft.com/office/drawing/2014/main" id="{9F3F48DC-32E0-499E-8F9C-A123F1CDCC16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Rectangle 175">
              <a:extLst>
                <a:ext uri="{FF2B5EF4-FFF2-40B4-BE49-F238E27FC236}">
                  <a16:creationId xmlns:a16="http://schemas.microsoft.com/office/drawing/2014/main" id="{FE6037F3-B000-400B-AF98-58B664FF95C8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9" name="그룹 735">
            <a:extLst>
              <a:ext uri="{FF2B5EF4-FFF2-40B4-BE49-F238E27FC236}">
                <a16:creationId xmlns:a16="http://schemas.microsoft.com/office/drawing/2014/main" id="{DF6DAAFF-C7EA-46D7-AC6F-B09017BC87F9}"/>
              </a:ext>
            </a:extLst>
          </p:cNvPr>
          <p:cNvGrpSpPr/>
          <p:nvPr/>
        </p:nvGrpSpPr>
        <p:grpSpPr>
          <a:xfrm>
            <a:off x="446245" y="2399279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510" name="Rectangle 156">
              <a:extLst>
                <a:ext uri="{FF2B5EF4-FFF2-40B4-BE49-F238E27FC236}">
                  <a16:creationId xmlns:a16="http://schemas.microsoft.com/office/drawing/2014/main" id="{64FCF048-B8C9-484C-8577-5CE4A0CC7233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Rectangle 157">
              <a:extLst>
                <a:ext uri="{FF2B5EF4-FFF2-40B4-BE49-F238E27FC236}">
                  <a16:creationId xmlns:a16="http://schemas.microsoft.com/office/drawing/2014/main" id="{D00ACD2A-5181-4927-8153-4ED191FA7CA4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Rectangle 158">
              <a:extLst>
                <a:ext uri="{FF2B5EF4-FFF2-40B4-BE49-F238E27FC236}">
                  <a16:creationId xmlns:a16="http://schemas.microsoft.com/office/drawing/2014/main" id="{341208E6-377C-4857-B2A8-27455188B37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Rectangle 159">
              <a:extLst>
                <a:ext uri="{FF2B5EF4-FFF2-40B4-BE49-F238E27FC236}">
                  <a16:creationId xmlns:a16="http://schemas.microsoft.com/office/drawing/2014/main" id="{37B84F85-B289-4BA6-AB68-89FF029EDC1A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Rectangle 160">
              <a:extLst>
                <a:ext uri="{FF2B5EF4-FFF2-40B4-BE49-F238E27FC236}">
                  <a16:creationId xmlns:a16="http://schemas.microsoft.com/office/drawing/2014/main" id="{2545B893-FC2A-4F39-89E5-5871AFF54FE4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Rectangle 161">
              <a:extLst>
                <a:ext uri="{FF2B5EF4-FFF2-40B4-BE49-F238E27FC236}">
                  <a16:creationId xmlns:a16="http://schemas.microsoft.com/office/drawing/2014/main" id="{BBD31ABC-CB34-4329-A06F-12844B0A391F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Rectangle 162">
              <a:extLst>
                <a:ext uri="{FF2B5EF4-FFF2-40B4-BE49-F238E27FC236}">
                  <a16:creationId xmlns:a16="http://schemas.microsoft.com/office/drawing/2014/main" id="{4D344DA0-F793-4380-A326-7C7C209229EE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Rectangle 163">
              <a:extLst>
                <a:ext uri="{FF2B5EF4-FFF2-40B4-BE49-F238E27FC236}">
                  <a16:creationId xmlns:a16="http://schemas.microsoft.com/office/drawing/2014/main" id="{1EDE023E-DA5D-4CB2-9732-89FE06300C6C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Rectangle 164">
              <a:extLst>
                <a:ext uri="{FF2B5EF4-FFF2-40B4-BE49-F238E27FC236}">
                  <a16:creationId xmlns:a16="http://schemas.microsoft.com/office/drawing/2014/main" id="{D7035E3E-E176-4DCC-B053-F84A527D159D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Rectangle 165">
              <a:extLst>
                <a:ext uri="{FF2B5EF4-FFF2-40B4-BE49-F238E27FC236}">
                  <a16:creationId xmlns:a16="http://schemas.microsoft.com/office/drawing/2014/main" id="{17145197-D0EE-46B0-BA92-79B25BB83C4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0" name="그룹 736">
            <a:extLst>
              <a:ext uri="{FF2B5EF4-FFF2-40B4-BE49-F238E27FC236}">
                <a16:creationId xmlns:a16="http://schemas.microsoft.com/office/drawing/2014/main" id="{9DBC7E0D-E32F-4A50-A62B-DDC59E0F7AB4}"/>
              </a:ext>
            </a:extLst>
          </p:cNvPr>
          <p:cNvGrpSpPr/>
          <p:nvPr/>
        </p:nvGrpSpPr>
        <p:grpSpPr>
          <a:xfrm>
            <a:off x="446240" y="2194760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521" name="Rectangle 146">
              <a:extLst>
                <a:ext uri="{FF2B5EF4-FFF2-40B4-BE49-F238E27FC236}">
                  <a16:creationId xmlns:a16="http://schemas.microsoft.com/office/drawing/2014/main" id="{17705BD6-87D4-4652-89B3-CCB9465DA706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Rectangle 147">
              <a:extLst>
                <a:ext uri="{FF2B5EF4-FFF2-40B4-BE49-F238E27FC236}">
                  <a16:creationId xmlns:a16="http://schemas.microsoft.com/office/drawing/2014/main" id="{9B72B472-7F18-4AEF-8DD1-4B3858C49AC9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id="{BBE9C65C-EAF7-4CDF-8687-BCAE597AE9C5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id="{5FB927B3-77E0-4D5C-8420-64BD36ED8E01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id="{950CD3CA-A4D3-448C-839B-4FBDC014850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Rectangle 151">
              <a:extLst>
                <a:ext uri="{FF2B5EF4-FFF2-40B4-BE49-F238E27FC236}">
                  <a16:creationId xmlns:a16="http://schemas.microsoft.com/office/drawing/2014/main" id="{007EE7F9-7ECE-4342-819A-73FC2A98991E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Rectangle 152">
              <a:extLst>
                <a:ext uri="{FF2B5EF4-FFF2-40B4-BE49-F238E27FC236}">
                  <a16:creationId xmlns:a16="http://schemas.microsoft.com/office/drawing/2014/main" id="{B34A9718-724C-4F26-A8D6-F211B623B18A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Rectangle 153">
              <a:extLst>
                <a:ext uri="{FF2B5EF4-FFF2-40B4-BE49-F238E27FC236}">
                  <a16:creationId xmlns:a16="http://schemas.microsoft.com/office/drawing/2014/main" id="{70AE6815-7844-42E5-88EC-2A01F58CCBC7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Rectangle 154">
              <a:extLst>
                <a:ext uri="{FF2B5EF4-FFF2-40B4-BE49-F238E27FC236}">
                  <a16:creationId xmlns:a16="http://schemas.microsoft.com/office/drawing/2014/main" id="{8EBF807E-51A5-48EB-B156-175E2D2DAF97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Rectangle 155">
              <a:extLst>
                <a:ext uri="{FF2B5EF4-FFF2-40B4-BE49-F238E27FC236}">
                  <a16:creationId xmlns:a16="http://schemas.microsoft.com/office/drawing/2014/main" id="{8471443D-A65D-4EF6-9F85-44F6D7FB8E4F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3E80C444-70C0-4218-A1D1-A9A3535DEF2D}"/>
              </a:ext>
            </a:extLst>
          </p:cNvPr>
          <p:cNvSpPr txBox="1"/>
          <p:nvPr/>
        </p:nvSpPr>
        <p:spPr>
          <a:xfrm>
            <a:off x="186251" y="4158889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shoppers</a:t>
            </a:r>
            <a:endParaRPr lang="ko-KR" altLang="en-US" sz="1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8" name="TextBox 557">
            <a:hlinkClick r:id="rId2"/>
            <a:extLst>
              <a:ext uri="{FF2B5EF4-FFF2-40B4-BE49-F238E27FC236}">
                <a16:creationId xmlns:a16="http://schemas.microsoft.com/office/drawing/2014/main" id="{7A641ED1-5548-4168-B5F3-63E65658C07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9" name="그룹 615">
            <a:extLst>
              <a:ext uri="{FF2B5EF4-FFF2-40B4-BE49-F238E27FC236}">
                <a16:creationId xmlns:a16="http://schemas.microsoft.com/office/drawing/2014/main" id="{75A12A77-B2E3-49A3-B0E8-D3F37DB9C17F}"/>
              </a:ext>
            </a:extLst>
          </p:cNvPr>
          <p:cNvGrpSpPr/>
          <p:nvPr/>
        </p:nvGrpSpPr>
        <p:grpSpPr>
          <a:xfrm>
            <a:off x="2909702" y="2619192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60" name="Rectangle 176">
              <a:extLst>
                <a:ext uri="{FF2B5EF4-FFF2-40B4-BE49-F238E27FC236}">
                  <a16:creationId xmlns:a16="http://schemas.microsoft.com/office/drawing/2014/main" id="{94CC4DAA-7525-486A-B992-C2B105372D38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177">
              <a:extLst>
                <a:ext uri="{FF2B5EF4-FFF2-40B4-BE49-F238E27FC236}">
                  <a16:creationId xmlns:a16="http://schemas.microsoft.com/office/drawing/2014/main" id="{C32A16AA-B246-4D3F-B7BD-A75DA8C4AD75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178">
              <a:extLst>
                <a:ext uri="{FF2B5EF4-FFF2-40B4-BE49-F238E27FC236}">
                  <a16:creationId xmlns:a16="http://schemas.microsoft.com/office/drawing/2014/main" id="{2AC10B48-A49C-44B1-A086-CC45AF05A723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179">
              <a:extLst>
                <a:ext uri="{FF2B5EF4-FFF2-40B4-BE49-F238E27FC236}">
                  <a16:creationId xmlns:a16="http://schemas.microsoft.com/office/drawing/2014/main" id="{3FCE8592-8466-4DB8-AA43-0EAA50D0941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180">
              <a:extLst>
                <a:ext uri="{FF2B5EF4-FFF2-40B4-BE49-F238E27FC236}">
                  <a16:creationId xmlns:a16="http://schemas.microsoft.com/office/drawing/2014/main" id="{84D0632E-A063-4927-AF20-1316245EE42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Rectangle 181">
              <a:extLst>
                <a:ext uri="{FF2B5EF4-FFF2-40B4-BE49-F238E27FC236}">
                  <a16:creationId xmlns:a16="http://schemas.microsoft.com/office/drawing/2014/main" id="{33FA6CA4-C84E-4A67-B11B-E054B4C0CFB5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Rectangle 182">
              <a:extLst>
                <a:ext uri="{FF2B5EF4-FFF2-40B4-BE49-F238E27FC236}">
                  <a16:creationId xmlns:a16="http://schemas.microsoft.com/office/drawing/2014/main" id="{B2418D9D-4C3A-4D2C-BD81-90ECF0173F05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Rectangle 183">
              <a:extLst>
                <a:ext uri="{FF2B5EF4-FFF2-40B4-BE49-F238E27FC236}">
                  <a16:creationId xmlns:a16="http://schemas.microsoft.com/office/drawing/2014/main" id="{4E789E67-8F18-4DB4-8E57-89BDBE1F8914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Rectangle 184">
              <a:extLst>
                <a:ext uri="{FF2B5EF4-FFF2-40B4-BE49-F238E27FC236}">
                  <a16:creationId xmlns:a16="http://schemas.microsoft.com/office/drawing/2014/main" id="{8C10CD76-E2B4-4932-957B-58753DD929E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185">
              <a:extLst>
                <a:ext uri="{FF2B5EF4-FFF2-40B4-BE49-F238E27FC236}">
                  <a16:creationId xmlns:a16="http://schemas.microsoft.com/office/drawing/2014/main" id="{8086A18B-9228-4479-8C8E-AFD14C3C9A3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0" name="그룹 615">
            <a:extLst>
              <a:ext uri="{FF2B5EF4-FFF2-40B4-BE49-F238E27FC236}">
                <a16:creationId xmlns:a16="http://schemas.microsoft.com/office/drawing/2014/main" id="{377E5826-1165-4D2A-8E7B-A0481918F92A}"/>
              </a:ext>
            </a:extLst>
          </p:cNvPr>
          <p:cNvGrpSpPr/>
          <p:nvPr/>
        </p:nvGrpSpPr>
        <p:grpSpPr>
          <a:xfrm>
            <a:off x="2910912" y="2429164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571" name="Rectangle 176">
              <a:extLst>
                <a:ext uri="{FF2B5EF4-FFF2-40B4-BE49-F238E27FC236}">
                  <a16:creationId xmlns:a16="http://schemas.microsoft.com/office/drawing/2014/main" id="{AC4A1C6C-6539-49EA-8447-7041D1590445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177">
              <a:extLst>
                <a:ext uri="{FF2B5EF4-FFF2-40B4-BE49-F238E27FC236}">
                  <a16:creationId xmlns:a16="http://schemas.microsoft.com/office/drawing/2014/main" id="{C198E9A8-AF92-4480-BF16-3A1FF9AC8AF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178">
              <a:extLst>
                <a:ext uri="{FF2B5EF4-FFF2-40B4-BE49-F238E27FC236}">
                  <a16:creationId xmlns:a16="http://schemas.microsoft.com/office/drawing/2014/main" id="{44B4098E-B532-4916-AE33-18B66085E6BC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179">
              <a:extLst>
                <a:ext uri="{FF2B5EF4-FFF2-40B4-BE49-F238E27FC236}">
                  <a16:creationId xmlns:a16="http://schemas.microsoft.com/office/drawing/2014/main" id="{05A98508-4E16-43E3-939B-517FA8D00C77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180">
              <a:extLst>
                <a:ext uri="{FF2B5EF4-FFF2-40B4-BE49-F238E27FC236}">
                  <a16:creationId xmlns:a16="http://schemas.microsoft.com/office/drawing/2014/main" id="{55F4B46D-B5E1-49D9-9C1C-D08062E0F13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181">
              <a:extLst>
                <a:ext uri="{FF2B5EF4-FFF2-40B4-BE49-F238E27FC236}">
                  <a16:creationId xmlns:a16="http://schemas.microsoft.com/office/drawing/2014/main" id="{E110FF25-079E-4F8D-AC9D-D8F1416C51E4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Rectangle 182">
              <a:extLst>
                <a:ext uri="{FF2B5EF4-FFF2-40B4-BE49-F238E27FC236}">
                  <a16:creationId xmlns:a16="http://schemas.microsoft.com/office/drawing/2014/main" id="{4D240C01-781B-4946-B1D1-8BA8D9DB33C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Rectangle 183">
              <a:extLst>
                <a:ext uri="{FF2B5EF4-FFF2-40B4-BE49-F238E27FC236}">
                  <a16:creationId xmlns:a16="http://schemas.microsoft.com/office/drawing/2014/main" id="{732ABBCC-CED7-45B1-97EB-8E62AD7C4026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Rectangle 184">
              <a:extLst>
                <a:ext uri="{FF2B5EF4-FFF2-40B4-BE49-F238E27FC236}">
                  <a16:creationId xmlns:a16="http://schemas.microsoft.com/office/drawing/2014/main" id="{7BB8FFB8-29CB-42DC-A0F8-6C0693A3C77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185">
              <a:extLst>
                <a:ext uri="{FF2B5EF4-FFF2-40B4-BE49-F238E27FC236}">
                  <a16:creationId xmlns:a16="http://schemas.microsoft.com/office/drawing/2014/main" id="{EB0BDBCA-3D59-4B8E-9D95-9ACE4C45F19B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1" name="그룹 495">
            <a:extLst>
              <a:ext uri="{FF2B5EF4-FFF2-40B4-BE49-F238E27FC236}">
                <a16:creationId xmlns:a16="http://schemas.microsoft.com/office/drawing/2014/main" id="{7B3CE27F-63B9-42D9-9967-7B9BC88F6987}"/>
              </a:ext>
            </a:extLst>
          </p:cNvPr>
          <p:cNvGrpSpPr/>
          <p:nvPr/>
        </p:nvGrpSpPr>
        <p:grpSpPr>
          <a:xfrm>
            <a:off x="5375579" y="3019409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82" name="Rectangle 196">
              <a:extLst>
                <a:ext uri="{FF2B5EF4-FFF2-40B4-BE49-F238E27FC236}">
                  <a16:creationId xmlns:a16="http://schemas.microsoft.com/office/drawing/2014/main" id="{8E01244A-8486-4CF0-AB99-2E71477D4CE8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197">
              <a:extLst>
                <a:ext uri="{FF2B5EF4-FFF2-40B4-BE49-F238E27FC236}">
                  <a16:creationId xmlns:a16="http://schemas.microsoft.com/office/drawing/2014/main" id="{8E4986D1-C81C-42FB-81EC-E70129223FA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198">
              <a:extLst>
                <a:ext uri="{FF2B5EF4-FFF2-40B4-BE49-F238E27FC236}">
                  <a16:creationId xmlns:a16="http://schemas.microsoft.com/office/drawing/2014/main" id="{1E74655E-9312-403C-A428-5849C8E2EA3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199">
              <a:extLst>
                <a:ext uri="{FF2B5EF4-FFF2-40B4-BE49-F238E27FC236}">
                  <a16:creationId xmlns:a16="http://schemas.microsoft.com/office/drawing/2014/main" id="{766A38DC-B38A-4428-99D3-5E5B9BFEBD34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200">
              <a:extLst>
                <a:ext uri="{FF2B5EF4-FFF2-40B4-BE49-F238E27FC236}">
                  <a16:creationId xmlns:a16="http://schemas.microsoft.com/office/drawing/2014/main" id="{121A50CA-6D71-4D00-B83B-B1665AC906D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201">
              <a:extLst>
                <a:ext uri="{FF2B5EF4-FFF2-40B4-BE49-F238E27FC236}">
                  <a16:creationId xmlns:a16="http://schemas.microsoft.com/office/drawing/2014/main" id="{EA595982-D27D-48C4-A985-B4EDC9779F3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Rectangle 202">
              <a:extLst>
                <a:ext uri="{FF2B5EF4-FFF2-40B4-BE49-F238E27FC236}">
                  <a16:creationId xmlns:a16="http://schemas.microsoft.com/office/drawing/2014/main" id="{B76B758D-9759-4DED-A3B6-ED16BB1B9C2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Rectangle 203">
              <a:extLst>
                <a:ext uri="{FF2B5EF4-FFF2-40B4-BE49-F238E27FC236}">
                  <a16:creationId xmlns:a16="http://schemas.microsoft.com/office/drawing/2014/main" id="{934FD789-AEDD-4DFB-9E82-58FD4B215DF1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204">
              <a:extLst>
                <a:ext uri="{FF2B5EF4-FFF2-40B4-BE49-F238E27FC236}">
                  <a16:creationId xmlns:a16="http://schemas.microsoft.com/office/drawing/2014/main" id="{902DEAFD-E34B-4672-A91C-7FBDF81F197B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205">
              <a:extLst>
                <a:ext uri="{FF2B5EF4-FFF2-40B4-BE49-F238E27FC236}">
                  <a16:creationId xmlns:a16="http://schemas.microsoft.com/office/drawing/2014/main" id="{84798D07-0140-4679-B3EA-A2A9A90BCF6B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2" name="그룹 495">
            <a:extLst>
              <a:ext uri="{FF2B5EF4-FFF2-40B4-BE49-F238E27FC236}">
                <a16:creationId xmlns:a16="http://schemas.microsoft.com/office/drawing/2014/main" id="{D59C4982-CF25-4EB0-A712-7D8317583196}"/>
              </a:ext>
            </a:extLst>
          </p:cNvPr>
          <p:cNvGrpSpPr/>
          <p:nvPr/>
        </p:nvGrpSpPr>
        <p:grpSpPr>
          <a:xfrm>
            <a:off x="5375577" y="2830743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593" name="Rectangle 196">
              <a:extLst>
                <a:ext uri="{FF2B5EF4-FFF2-40B4-BE49-F238E27FC236}">
                  <a16:creationId xmlns:a16="http://schemas.microsoft.com/office/drawing/2014/main" id="{A325E5D3-7A51-4159-96B7-FD92F0D68E32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197">
              <a:extLst>
                <a:ext uri="{FF2B5EF4-FFF2-40B4-BE49-F238E27FC236}">
                  <a16:creationId xmlns:a16="http://schemas.microsoft.com/office/drawing/2014/main" id="{ECE43344-9FE8-42DC-AF17-85A6B6A4871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198">
              <a:extLst>
                <a:ext uri="{FF2B5EF4-FFF2-40B4-BE49-F238E27FC236}">
                  <a16:creationId xmlns:a16="http://schemas.microsoft.com/office/drawing/2014/main" id="{436ACEB7-ED1F-4A73-A0AC-CB404038294E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199">
              <a:extLst>
                <a:ext uri="{FF2B5EF4-FFF2-40B4-BE49-F238E27FC236}">
                  <a16:creationId xmlns:a16="http://schemas.microsoft.com/office/drawing/2014/main" id="{7B8F7E85-BCE8-41AD-9752-C8CB4765664A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200">
              <a:extLst>
                <a:ext uri="{FF2B5EF4-FFF2-40B4-BE49-F238E27FC236}">
                  <a16:creationId xmlns:a16="http://schemas.microsoft.com/office/drawing/2014/main" id="{E7FCD8A2-3FDD-487C-902B-25A830299506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Rectangle 201">
              <a:extLst>
                <a:ext uri="{FF2B5EF4-FFF2-40B4-BE49-F238E27FC236}">
                  <a16:creationId xmlns:a16="http://schemas.microsoft.com/office/drawing/2014/main" id="{6E961FD0-AA47-414B-9692-88437BEC024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202">
              <a:extLst>
                <a:ext uri="{FF2B5EF4-FFF2-40B4-BE49-F238E27FC236}">
                  <a16:creationId xmlns:a16="http://schemas.microsoft.com/office/drawing/2014/main" id="{AF4F3411-CE5F-4711-96CD-3AD818A75E93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203">
              <a:extLst>
                <a:ext uri="{FF2B5EF4-FFF2-40B4-BE49-F238E27FC236}">
                  <a16:creationId xmlns:a16="http://schemas.microsoft.com/office/drawing/2014/main" id="{CC4416C7-4110-4C54-87DD-097240549855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204">
              <a:extLst>
                <a:ext uri="{FF2B5EF4-FFF2-40B4-BE49-F238E27FC236}">
                  <a16:creationId xmlns:a16="http://schemas.microsoft.com/office/drawing/2014/main" id="{0EEB553A-11C0-4715-9588-CC596CD0ECE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205">
              <a:extLst>
                <a:ext uri="{FF2B5EF4-FFF2-40B4-BE49-F238E27FC236}">
                  <a16:creationId xmlns:a16="http://schemas.microsoft.com/office/drawing/2014/main" id="{061DCBAD-61D4-4464-91A7-43466FD8A88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그룹 495">
            <a:extLst>
              <a:ext uri="{FF2B5EF4-FFF2-40B4-BE49-F238E27FC236}">
                <a16:creationId xmlns:a16="http://schemas.microsoft.com/office/drawing/2014/main" id="{A41536C9-BEEE-4A46-8462-6876580009F8}"/>
              </a:ext>
            </a:extLst>
          </p:cNvPr>
          <p:cNvGrpSpPr/>
          <p:nvPr/>
        </p:nvGrpSpPr>
        <p:grpSpPr>
          <a:xfrm>
            <a:off x="5375576" y="2640895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604" name="Rectangle 196">
              <a:extLst>
                <a:ext uri="{FF2B5EF4-FFF2-40B4-BE49-F238E27FC236}">
                  <a16:creationId xmlns:a16="http://schemas.microsoft.com/office/drawing/2014/main" id="{F688FC2F-FB7C-42F3-9687-0E9767F88333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197">
              <a:extLst>
                <a:ext uri="{FF2B5EF4-FFF2-40B4-BE49-F238E27FC236}">
                  <a16:creationId xmlns:a16="http://schemas.microsoft.com/office/drawing/2014/main" id="{E16B6503-EE85-40FB-89AC-B1C07C35CDA2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198">
              <a:extLst>
                <a:ext uri="{FF2B5EF4-FFF2-40B4-BE49-F238E27FC236}">
                  <a16:creationId xmlns:a16="http://schemas.microsoft.com/office/drawing/2014/main" id="{1B6E56FB-EF3B-4F8F-AB07-774EB7A7BF2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Rectangle 199">
              <a:extLst>
                <a:ext uri="{FF2B5EF4-FFF2-40B4-BE49-F238E27FC236}">
                  <a16:creationId xmlns:a16="http://schemas.microsoft.com/office/drawing/2014/main" id="{38770444-CEF9-4C55-9643-491F7E3BD1C2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Rectangle 200">
              <a:extLst>
                <a:ext uri="{FF2B5EF4-FFF2-40B4-BE49-F238E27FC236}">
                  <a16:creationId xmlns:a16="http://schemas.microsoft.com/office/drawing/2014/main" id="{5CBF0A07-3BC5-412A-AE46-319C40B06E5F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201">
              <a:extLst>
                <a:ext uri="{FF2B5EF4-FFF2-40B4-BE49-F238E27FC236}">
                  <a16:creationId xmlns:a16="http://schemas.microsoft.com/office/drawing/2014/main" id="{79CE3B64-CBE9-4286-ACB4-28291955B129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202">
              <a:extLst>
                <a:ext uri="{FF2B5EF4-FFF2-40B4-BE49-F238E27FC236}">
                  <a16:creationId xmlns:a16="http://schemas.microsoft.com/office/drawing/2014/main" id="{F4F6FA39-E1B6-4234-8CB3-79ECBAE5A65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203">
              <a:extLst>
                <a:ext uri="{FF2B5EF4-FFF2-40B4-BE49-F238E27FC236}">
                  <a16:creationId xmlns:a16="http://schemas.microsoft.com/office/drawing/2014/main" id="{D09C79D9-1A07-4D24-BCBD-0DA7EC1A2FDB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204">
              <a:extLst>
                <a:ext uri="{FF2B5EF4-FFF2-40B4-BE49-F238E27FC236}">
                  <a16:creationId xmlns:a16="http://schemas.microsoft.com/office/drawing/2014/main" id="{04AF989A-02FF-43BD-B4D0-88858DCD0872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205">
              <a:extLst>
                <a:ext uri="{FF2B5EF4-FFF2-40B4-BE49-F238E27FC236}">
                  <a16:creationId xmlns:a16="http://schemas.microsoft.com/office/drawing/2014/main" id="{932E9D18-3B69-4EB7-8A9A-48BDF29915FC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8" name="그룹 114">
            <a:extLst>
              <a:ext uri="{FF2B5EF4-FFF2-40B4-BE49-F238E27FC236}">
                <a16:creationId xmlns:a16="http://schemas.microsoft.com/office/drawing/2014/main" id="{AD69BECE-42EB-4181-A183-A7A7C0B4AF53}"/>
              </a:ext>
            </a:extLst>
          </p:cNvPr>
          <p:cNvGrpSpPr/>
          <p:nvPr/>
        </p:nvGrpSpPr>
        <p:grpSpPr>
          <a:xfrm>
            <a:off x="9981519" y="3273804"/>
            <a:ext cx="1931719" cy="135371"/>
            <a:chOff x="8367597" y="4296953"/>
            <a:chExt cx="1931719" cy="135371"/>
          </a:xfrm>
          <a:solidFill>
            <a:srgbClr val="00B050"/>
          </a:solidFill>
        </p:grpSpPr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38622FC1-F03F-46A6-AD0D-8EAFB0AA9FF0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F98FBDDB-8E91-43F0-8CF5-5CAE47D94A46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F87CC851-20EF-456A-89FA-151E1DE3331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0CCD6F6A-E928-4ACA-8261-9BF621A76598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D2A1BF7-2AFC-4498-A450-03E5607989E5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575E9E7-EFB3-49C4-989B-F489481242A8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9C571040-3699-4E09-9AC8-680D1EE6DDC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145E7F3-8EC0-4B38-A965-5A3377775D46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854DFAA2-EBDA-4268-A809-421678B6C7F1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1BC17929-F0C6-4BFF-AA26-181DB23A440A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9" name="그룹 338">
            <a:extLst>
              <a:ext uri="{FF2B5EF4-FFF2-40B4-BE49-F238E27FC236}">
                <a16:creationId xmlns:a16="http://schemas.microsoft.com/office/drawing/2014/main" id="{93F8A0F6-820C-4873-AD15-14013CAD1FF3}"/>
              </a:ext>
            </a:extLst>
          </p:cNvPr>
          <p:cNvGrpSpPr/>
          <p:nvPr/>
        </p:nvGrpSpPr>
        <p:grpSpPr>
          <a:xfrm>
            <a:off x="9981519" y="3645106"/>
            <a:ext cx="1931719" cy="135371"/>
            <a:chOff x="8367597" y="3887917"/>
            <a:chExt cx="1931719" cy="135371"/>
          </a:xfrm>
          <a:solidFill>
            <a:srgbClr val="00B050"/>
          </a:solidFill>
        </p:grpSpPr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DB0F21CD-721C-4CA6-8DFD-6985DC7CE0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BD509D89-FC25-4E1C-B313-EB3A5E13BFB6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A330C05D-F980-4237-BEED-E34863711C64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14F991E-69CD-402B-A1C7-3CBD25FF9A20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9AD64996-E97F-445C-BEEC-D881BB2389DB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6F629333-417B-4F4D-B1E4-BE42B8DA15E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3EE58C3A-A555-4018-9C46-85B46CF1E7F8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81BA7DCA-B405-4FFE-8602-80E728E44E84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5773D2BE-4341-423D-9D40-3FA25CA05754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4A8500F-5982-436D-8C49-888A36A07013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0" name="그룹 478">
            <a:extLst>
              <a:ext uri="{FF2B5EF4-FFF2-40B4-BE49-F238E27FC236}">
                <a16:creationId xmlns:a16="http://schemas.microsoft.com/office/drawing/2014/main" id="{69D7B59D-1337-4F37-B8CC-00D978DEF7CE}"/>
              </a:ext>
            </a:extLst>
          </p:cNvPr>
          <p:cNvGrpSpPr/>
          <p:nvPr/>
        </p:nvGrpSpPr>
        <p:grpSpPr>
          <a:xfrm>
            <a:off x="9981519" y="3460365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901F2C64-A481-4773-9EB0-3170127EEA2D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64E3E09-37F0-45EA-8AB9-713C87400D0D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56F77842-2A63-4628-AEC0-AA335A199607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C7FF360-F161-4F39-9AC5-B2D2BF5F1173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51EE09DC-241E-4B31-A4C2-CDDA263C96F9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9C07653-5C47-40A6-A7EC-7FCA9176D79F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838D78E-EE2F-4512-A6D8-A671FC623224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F89B644-1A2E-4714-A766-D28A5D7DE20C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DDE8AA14-E5D3-4597-80A4-20F9E7D39594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AA2131-1801-4899-A640-92D0799C4B26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1" name="그룹 478">
            <a:extLst>
              <a:ext uri="{FF2B5EF4-FFF2-40B4-BE49-F238E27FC236}">
                <a16:creationId xmlns:a16="http://schemas.microsoft.com/office/drawing/2014/main" id="{44615646-EB13-43FE-BEE4-9102F208CB58}"/>
              </a:ext>
            </a:extLst>
          </p:cNvPr>
          <p:cNvGrpSpPr/>
          <p:nvPr/>
        </p:nvGrpSpPr>
        <p:grpSpPr>
          <a:xfrm>
            <a:off x="9981519" y="3088764"/>
            <a:ext cx="1931719" cy="135371"/>
            <a:chOff x="8367597" y="3478879"/>
            <a:chExt cx="1931719" cy="135371"/>
          </a:xfrm>
          <a:solidFill>
            <a:srgbClr val="00B050"/>
          </a:solidFill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E4DB3753-C3BA-4009-BB26-CCEA97C421F3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B884BE8-F719-483A-83AB-029C3E99CB7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82C01412-6690-4A41-B6C6-79173A530C3D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1247CD32-0D71-4704-9DEE-3457ADC53072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D7D97B-9961-4F61-99FC-91AF1EC2BD6E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A6165013-C723-430E-B22E-91B46AC91226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308DF240-84D7-46D8-AA8F-71AD0E9B73F3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9046C9C9-A5E7-4CB0-98C6-5ED9CEAE6AEE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F9286660-92E4-4D2F-970B-EA4B33650F6E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A75302C5-5AC7-4379-BA1B-A358ABBD6EF1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2" name="직사각형 113">
            <a:extLst>
              <a:ext uri="{FF2B5EF4-FFF2-40B4-BE49-F238E27FC236}">
                <a16:creationId xmlns:a16="http://schemas.microsoft.com/office/drawing/2014/main" id="{42C6FB48-CEBA-4C7F-A53C-0CEB6693B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003" y="2661164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C93AB4EE-8501-4907-A99D-14A373CB3A8B}"/>
              </a:ext>
            </a:extLst>
          </p:cNvPr>
          <p:cNvSpPr txBox="1"/>
          <p:nvPr/>
        </p:nvSpPr>
        <p:spPr>
          <a:xfrm>
            <a:off x="9721530" y="4158890"/>
            <a:ext cx="238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Entities</a:t>
            </a:r>
            <a:endParaRPr lang="ko-KR" altLang="en-US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0039D-D8B1-4681-ABB5-61B23C6D5D76}"/>
              </a:ext>
            </a:extLst>
          </p:cNvPr>
          <p:cNvSpPr txBox="1"/>
          <p:nvPr/>
        </p:nvSpPr>
        <p:spPr>
          <a:xfrm>
            <a:off x="2928730" y="226152"/>
            <a:ext cx="63345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Donors in SME sector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2DB69F-4333-41BA-8CE7-C84E66B4C114}"/>
              </a:ext>
            </a:extLst>
          </p:cNvPr>
          <p:cNvSpPr/>
          <p:nvPr/>
        </p:nvSpPr>
        <p:spPr>
          <a:xfrm>
            <a:off x="1219200" y="1325218"/>
            <a:ext cx="3127513" cy="10734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1B6D1-7658-4829-9107-952EA863CCB4}"/>
              </a:ext>
            </a:extLst>
          </p:cNvPr>
          <p:cNvSpPr/>
          <p:nvPr/>
        </p:nvSpPr>
        <p:spPr>
          <a:xfrm>
            <a:off x="7845287" y="1325217"/>
            <a:ext cx="3127513" cy="107342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21ED273-6CEC-4F11-A4C8-3950E6C4B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9" y="2573820"/>
            <a:ext cx="4079637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5AB0908-2F68-4FD1-AEFA-272A6E41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06435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90D906-40A7-4B5B-B895-D1DC47B0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3554886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JICA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D6EC78D-3F53-4358-A89C-C3CEA067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025515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LGED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5F1F2ED-5CBE-40D2-B1EC-AF898AFE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450941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 Foundation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55B0152-63CC-4C34-B236-A30E8DBF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2573820"/>
            <a:ext cx="4092893" cy="3946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83B0D29-FE58-4A98-98E6-CCF72985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05771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Commission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30479FC-1EB2-46E4-84EB-A3D94922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852" y="354161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ECC20F9-75E9-46A9-93E9-C956A4A1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035694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Oxfam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609F419-72B8-4D97-A7D2-15419DC7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07" y="450259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Swisscontact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B3CB714-B080-44CD-BFE1-5026CC56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4969500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916E087-124E-4B31-9CC2-086AB78D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5" y="5436403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GIZ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113BD29-571E-474C-AD82-CA551E7D8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53" y="59172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Solidaridad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EB045AB-FA60-4FD2-A676-CA147ECA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4993311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PKSF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5DFA073A-1FDC-41F9-A0AD-D6A91AA80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477209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6944031-1E3F-424C-BE00-346956B6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596" y="5961107"/>
            <a:ext cx="4092893" cy="3946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endParaRPr lang="ko-KR" altLang="en-US" sz="30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5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960052" y="1825419"/>
            <a:ext cx="50485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Live Shops</a:t>
            </a:r>
            <a:endParaRPr lang="ko-KR" altLang="en-US" sz="4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6" y="3579710"/>
            <a:ext cx="517465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Go for Online Market……..?</a:t>
            </a:r>
            <a:endParaRPr lang="ko-KR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387BA1-421A-4BED-9E5C-BF86EA966607}"/>
              </a:ext>
            </a:extLst>
          </p:cNvPr>
          <p:cNvSpPr txBox="1">
            <a:spLocks/>
          </p:cNvSpPr>
          <p:nvPr/>
        </p:nvSpPr>
        <p:spPr>
          <a:xfrm>
            <a:off x="4317212" y="139688"/>
            <a:ext cx="3557575" cy="63976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02FB4-DC2E-49EE-B3B8-10E6DCAD0926}"/>
              </a:ext>
            </a:extLst>
          </p:cNvPr>
          <p:cNvSpPr txBox="1">
            <a:spLocks/>
          </p:cNvSpPr>
          <p:nvPr/>
        </p:nvSpPr>
        <p:spPr>
          <a:xfrm>
            <a:off x="1981200" y="1550504"/>
            <a:ext cx="8229600" cy="401209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Market: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School, College, University, Madrasah, Polytechnic, Technical Education, Youth development Centers, Govt. Office Training Centers, NGO Training Centers, Corporate Offices and others.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Market Size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50,000 + Institutes in Bangladesh</a:t>
            </a:r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Share that the Company will Target: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15%-20% of Total Market </a:t>
            </a: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F67AFC6C-CA8C-454E-99D5-3D56EC997A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7593" y="330252"/>
            <a:ext cx="7756814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BDMS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0F0D64F-F9F1-47F3-9301-D89989C6E781}"/>
              </a:ext>
            </a:extLst>
          </p:cNvPr>
          <p:cNvSpPr/>
          <p:nvPr/>
        </p:nvSpPr>
        <p:spPr>
          <a:xfrm rot="5400000">
            <a:off x="3347565" y="3164472"/>
            <a:ext cx="1480263" cy="1867259"/>
          </a:xfrm>
          <a:custGeom>
            <a:avLst/>
            <a:gdLst>
              <a:gd name="connsiteX0" fmla="*/ 1442196 w 1457325"/>
              <a:gd name="connsiteY0" fmla="*/ 1108358 h 1838325"/>
              <a:gd name="connsiteX1" fmla="*/ 1102154 w 1457325"/>
              <a:gd name="connsiteY1" fmla="*/ 1108358 h 1838325"/>
              <a:gd name="connsiteX2" fmla="*/ 1103106 w 1457325"/>
              <a:gd name="connsiteY2" fmla="*/ 531143 h 1838325"/>
              <a:gd name="connsiteX3" fmla="*/ 1101201 w 1457325"/>
              <a:gd name="connsiteY3" fmla="*/ 364455 h 1838325"/>
              <a:gd name="connsiteX4" fmla="*/ 1095486 w 1457325"/>
              <a:gd name="connsiteY4" fmla="*/ 355883 h 1838325"/>
              <a:gd name="connsiteX5" fmla="*/ 749729 w 1457325"/>
              <a:gd name="connsiteY5" fmla="*/ 9173 h 1838325"/>
              <a:gd name="connsiteX6" fmla="*/ 713534 w 1457325"/>
              <a:gd name="connsiteY6" fmla="*/ 12030 h 1838325"/>
              <a:gd name="connsiteX7" fmla="*/ 507794 w 1457325"/>
              <a:gd name="connsiteY7" fmla="*/ 218723 h 1838325"/>
              <a:gd name="connsiteX8" fmla="*/ 364919 w 1457325"/>
              <a:gd name="connsiteY8" fmla="*/ 365408 h 1838325"/>
              <a:gd name="connsiteX9" fmla="*/ 363014 w 1457325"/>
              <a:gd name="connsiteY9" fmla="*/ 382553 h 1838325"/>
              <a:gd name="connsiteX10" fmla="*/ 363014 w 1457325"/>
              <a:gd name="connsiteY10" fmla="*/ 1109310 h 1838325"/>
              <a:gd name="connsiteX11" fmla="*/ 43926 w 1457325"/>
              <a:gd name="connsiteY11" fmla="*/ 1108358 h 1838325"/>
              <a:gd name="connsiteX12" fmla="*/ 5826 w 1457325"/>
              <a:gd name="connsiteY12" fmla="*/ 1110263 h 1838325"/>
              <a:gd name="connsiteX13" fmla="*/ 8684 w 1457325"/>
              <a:gd name="connsiteY13" fmla="*/ 1123598 h 1838325"/>
              <a:gd name="connsiteX14" fmla="*/ 31544 w 1457325"/>
              <a:gd name="connsiteY14" fmla="*/ 1149316 h 1838325"/>
              <a:gd name="connsiteX15" fmla="*/ 705914 w 1457325"/>
              <a:gd name="connsiteY15" fmla="*/ 1824638 h 1838325"/>
              <a:gd name="connsiteX16" fmla="*/ 760206 w 1457325"/>
              <a:gd name="connsiteY16" fmla="*/ 1824638 h 1838325"/>
              <a:gd name="connsiteX17" fmla="*/ 1434576 w 1457325"/>
              <a:gd name="connsiteY17" fmla="*/ 1149316 h 1838325"/>
              <a:gd name="connsiteX18" fmla="*/ 1457436 w 1457325"/>
              <a:gd name="connsiteY18" fmla="*/ 1123598 h 1838325"/>
              <a:gd name="connsiteX19" fmla="*/ 1457436 w 1457325"/>
              <a:gd name="connsiteY19" fmla="*/ 1123598 h 1838325"/>
              <a:gd name="connsiteX20" fmla="*/ 1457436 w 1457325"/>
              <a:gd name="connsiteY20" fmla="*/ 1123598 h 1838325"/>
              <a:gd name="connsiteX21" fmla="*/ 1442196 w 1457325"/>
              <a:gd name="connsiteY21" fmla="*/ 1108358 h 1838325"/>
              <a:gd name="connsiteX22" fmla="*/ 365871 w 1457325"/>
              <a:gd name="connsiteY22" fmla="*/ 1102643 h 1838325"/>
              <a:gd name="connsiteX23" fmla="*/ 363014 w 1457325"/>
              <a:gd name="connsiteY23" fmla="*/ 1108358 h 1838325"/>
              <a:gd name="connsiteX24" fmla="*/ 363014 w 1457325"/>
              <a:gd name="connsiteY24" fmla="*/ 1108358 h 1838325"/>
              <a:gd name="connsiteX25" fmla="*/ 365871 w 1457325"/>
              <a:gd name="connsiteY25" fmla="*/ 1102643 h 1838325"/>
              <a:gd name="connsiteX26" fmla="*/ 363014 w 1457325"/>
              <a:gd name="connsiteY26" fmla="*/ 1108358 h 1838325"/>
              <a:gd name="connsiteX27" fmla="*/ 363014 w 1457325"/>
              <a:gd name="connsiteY27" fmla="*/ 1108358 h 1838325"/>
              <a:gd name="connsiteX28" fmla="*/ 363014 w 1457325"/>
              <a:gd name="connsiteY28" fmla="*/ 1108358 h 1838325"/>
              <a:gd name="connsiteX29" fmla="*/ 363014 w 1457325"/>
              <a:gd name="connsiteY29" fmla="*/ 1108358 h 1838325"/>
              <a:gd name="connsiteX30" fmla="*/ 363014 w 1457325"/>
              <a:gd name="connsiteY30" fmla="*/ 1108358 h 1838325"/>
              <a:gd name="connsiteX31" fmla="*/ 363014 w 1457325"/>
              <a:gd name="connsiteY31" fmla="*/ 1108358 h 1838325"/>
              <a:gd name="connsiteX32" fmla="*/ 359204 w 1457325"/>
              <a:gd name="connsiteY32" fmla="*/ 1110263 h 1838325"/>
              <a:gd name="connsiteX33" fmla="*/ 363014 w 1457325"/>
              <a:gd name="connsiteY33" fmla="*/ 1108358 h 1838325"/>
              <a:gd name="connsiteX34" fmla="*/ 363014 w 1457325"/>
              <a:gd name="connsiteY34" fmla="*/ 1108358 h 1838325"/>
              <a:gd name="connsiteX35" fmla="*/ 1101201 w 1457325"/>
              <a:gd name="connsiteY35" fmla="*/ 1108358 h 1838325"/>
              <a:gd name="connsiteX36" fmla="*/ 1101201 w 1457325"/>
              <a:gd name="connsiteY36" fmla="*/ 1108358 h 1838325"/>
              <a:gd name="connsiteX37" fmla="*/ 1098344 w 1457325"/>
              <a:gd name="connsiteY37" fmla="*/ 1102643 h 1838325"/>
              <a:gd name="connsiteX38" fmla="*/ 1101201 w 1457325"/>
              <a:gd name="connsiteY38" fmla="*/ 1108358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57325" h="1838325">
                <a:moveTo>
                  <a:pt x="1442196" y="1108358"/>
                </a:moveTo>
                <a:cubicBezTo>
                  <a:pt x="1328849" y="1107405"/>
                  <a:pt x="1215501" y="1108358"/>
                  <a:pt x="1102154" y="1108358"/>
                </a:cubicBezTo>
                <a:cubicBezTo>
                  <a:pt x="1102154" y="915953"/>
                  <a:pt x="1103106" y="723548"/>
                  <a:pt x="1103106" y="531143"/>
                </a:cubicBezTo>
                <a:cubicBezTo>
                  <a:pt x="1103106" y="475898"/>
                  <a:pt x="1102154" y="419700"/>
                  <a:pt x="1101201" y="364455"/>
                </a:cubicBezTo>
                <a:cubicBezTo>
                  <a:pt x="1099296" y="361598"/>
                  <a:pt x="1098344" y="357788"/>
                  <a:pt x="1095486" y="355883"/>
                </a:cubicBezTo>
                <a:cubicBezTo>
                  <a:pt x="980234" y="240630"/>
                  <a:pt x="864029" y="125378"/>
                  <a:pt x="749729" y="9173"/>
                </a:cubicBezTo>
                <a:cubicBezTo>
                  <a:pt x="734489" y="-6067"/>
                  <a:pt x="725916" y="-352"/>
                  <a:pt x="713534" y="12030"/>
                </a:cubicBezTo>
                <a:cubicBezTo>
                  <a:pt x="644954" y="81563"/>
                  <a:pt x="575421" y="149190"/>
                  <a:pt x="507794" y="218723"/>
                </a:cubicBezTo>
                <a:cubicBezTo>
                  <a:pt x="460169" y="267300"/>
                  <a:pt x="408734" y="313020"/>
                  <a:pt x="364919" y="365408"/>
                </a:cubicBezTo>
                <a:cubicBezTo>
                  <a:pt x="363966" y="371123"/>
                  <a:pt x="363014" y="376838"/>
                  <a:pt x="363014" y="382553"/>
                </a:cubicBezTo>
                <a:cubicBezTo>
                  <a:pt x="363014" y="624488"/>
                  <a:pt x="363014" y="867375"/>
                  <a:pt x="363014" y="1109310"/>
                </a:cubicBezTo>
                <a:cubicBezTo>
                  <a:pt x="256334" y="1109310"/>
                  <a:pt x="149654" y="1109310"/>
                  <a:pt x="43926" y="1108358"/>
                </a:cubicBezTo>
                <a:cubicBezTo>
                  <a:pt x="31544" y="1108358"/>
                  <a:pt x="17256" y="1105500"/>
                  <a:pt x="5826" y="1110263"/>
                </a:cubicBezTo>
                <a:cubicBezTo>
                  <a:pt x="-7509" y="1115025"/>
                  <a:pt x="5826" y="1118835"/>
                  <a:pt x="8684" y="1123598"/>
                </a:cubicBezTo>
                <a:cubicBezTo>
                  <a:pt x="16304" y="1132170"/>
                  <a:pt x="22971" y="1141695"/>
                  <a:pt x="31544" y="1149316"/>
                </a:cubicBezTo>
                <a:cubicBezTo>
                  <a:pt x="256334" y="1374105"/>
                  <a:pt x="482076" y="1598895"/>
                  <a:pt x="705914" y="1824638"/>
                </a:cubicBezTo>
                <a:cubicBezTo>
                  <a:pt x="727821" y="1846545"/>
                  <a:pt x="738299" y="1846545"/>
                  <a:pt x="760206" y="1824638"/>
                </a:cubicBezTo>
                <a:cubicBezTo>
                  <a:pt x="984044" y="1598895"/>
                  <a:pt x="1209786" y="1374105"/>
                  <a:pt x="1434576" y="1149316"/>
                </a:cubicBezTo>
                <a:cubicBezTo>
                  <a:pt x="1443149" y="1140743"/>
                  <a:pt x="1449816" y="1132170"/>
                  <a:pt x="1457436" y="1123598"/>
                </a:cubicBezTo>
                <a:lnTo>
                  <a:pt x="1457436" y="1123598"/>
                </a:lnTo>
                <a:lnTo>
                  <a:pt x="1457436" y="1123598"/>
                </a:lnTo>
                <a:cubicBezTo>
                  <a:pt x="1475534" y="1095023"/>
                  <a:pt x="1446006" y="1108358"/>
                  <a:pt x="1442196" y="1108358"/>
                </a:cubicBezTo>
                <a:close/>
                <a:moveTo>
                  <a:pt x="365871" y="1102643"/>
                </a:moveTo>
                <a:cubicBezTo>
                  <a:pt x="364919" y="1104548"/>
                  <a:pt x="363966" y="1106453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966" y="1106453"/>
                  <a:pt x="364919" y="1104548"/>
                  <a:pt x="365871" y="1102643"/>
                </a:cubicBezTo>
                <a:close/>
                <a:moveTo>
                  <a:pt x="363014" y="1108358"/>
                </a:move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363014" y="1108358"/>
                </a:moveTo>
                <a:cubicBezTo>
                  <a:pt x="362061" y="1109310"/>
                  <a:pt x="360156" y="1110263"/>
                  <a:pt x="359204" y="1110263"/>
                </a:cubicBezTo>
                <a:cubicBezTo>
                  <a:pt x="360156" y="1110263"/>
                  <a:pt x="361109" y="1109310"/>
                  <a:pt x="363014" y="1108358"/>
                </a:cubicBezTo>
                <a:cubicBezTo>
                  <a:pt x="363014" y="1108358"/>
                  <a:pt x="363014" y="1108358"/>
                  <a:pt x="363014" y="1108358"/>
                </a:cubicBezTo>
                <a:close/>
                <a:moveTo>
                  <a:pt x="1101201" y="1108358"/>
                </a:moveTo>
                <a:cubicBezTo>
                  <a:pt x="1101201" y="1108358"/>
                  <a:pt x="1101201" y="1108358"/>
                  <a:pt x="1101201" y="1108358"/>
                </a:cubicBezTo>
                <a:cubicBezTo>
                  <a:pt x="1099296" y="1106453"/>
                  <a:pt x="1098344" y="1104548"/>
                  <a:pt x="1098344" y="1102643"/>
                </a:cubicBezTo>
                <a:cubicBezTo>
                  <a:pt x="1099296" y="1104548"/>
                  <a:pt x="1100249" y="1106453"/>
                  <a:pt x="1101201" y="11083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B73500-8B7B-4302-8B28-F83BEA776AF6}"/>
              </a:ext>
            </a:extLst>
          </p:cNvPr>
          <p:cNvSpPr/>
          <p:nvPr/>
        </p:nvSpPr>
        <p:spPr>
          <a:xfrm rot="5400000">
            <a:off x="3951251" y="2226387"/>
            <a:ext cx="1867259" cy="1489936"/>
          </a:xfrm>
          <a:custGeom>
            <a:avLst/>
            <a:gdLst>
              <a:gd name="connsiteX0" fmla="*/ 1824477 w 1838325"/>
              <a:gd name="connsiteY0" fmla="*/ 707708 h 1466850"/>
              <a:gd name="connsiteX1" fmla="*/ 1504437 w 1838325"/>
              <a:gd name="connsiteY1" fmla="*/ 387668 h 1466850"/>
              <a:gd name="connsiteX2" fmla="*/ 1443477 w 1838325"/>
              <a:gd name="connsiteY2" fmla="*/ 361950 h 1466850"/>
              <a:gd name="connsiteX3" fmla="*/ 771964 w 1838325"/>
              <a:gd name="connsiteY3" fmla="*/ 362903 h 1466850"/>
              <a:gd name="connsiteX4" fmla="*/ 736722 w 1838325"/>
              <a:gd name="connsiteY4" fmla="*/ 327660 h 1466850"/>
              <a:gd name="connsiteX5" fmla="*/ 736722 w 1838325"/>
              <a:gd name="connsiteY5" fmla="*/ 31433 h 1466850"/>
              <a:gd name="connsiteX6" fmla="*/ 731007 w 1838325"/>
              <a:gd name="connsiteY6" fmla="*/ 0 h 1466850"/>
              <a:gd name="connsiteX7" fmla="*/ 723387 w 1838325"/>
              <a:gd name="connsiteY7" fmla="*/ 5715 h 1466850"/>
              <a:gd name="connsiteX8" fmla="*/ 714814 w 1838325"/>
              <a:gd name="connsiteY8" fmla="*/ 12383 h 1466850"/>
              <a:gd name="connsiteX9" fmla="*/ 10917 w 1838325"/>
              <a:gd name="connsiteY9" fmla="*/ 715328 h 1466850"/>
              <a:gd name="connsiteX10" fmla="*/ 16632 w 1838325"/>
              <a:gd name="connsiteY10" fmla="*/ 758190 h 1466850"/>
              <a:gd name="connsiteX11" fmla="*/ 705289 w 1838325"/>
              <a:gd name="connsiteY11" fmla="*/ 1446848 h 1466850"/>
              <a:gd name="connsiteX12" fmla="*/ 731959 w 1838325"/>
              <a:gd name="connsiteY12" fmla="*/ 1466850 h 1466850"/>
              <a:gd name="connsiteX13" fmla="*/ 735769 w 1838325"/>
              <a:gd name="connsiteY13" fmla="*/ 1429703 h 1466850"/>
              <a:gd name="connsiteX14" fmla="*/ 734817 w 1838325"/>
              <a:gd name="connsiteY14" fmla="*/ 1151573 h 1466850"/>
              <a:gd name="connsiteX15" fmla="*/ 779584 w 1838325"/>
              <a:gd name="connsiteY15" fmla="*/ 1106805 h 1466850"/>
              <a:gd name="connsiteX16" fmla="*/ 1433952 w 1838325"/>
              <a:gd name="connsiteY16" fmla="*/ 1107758 h 1466850"/>
              <a:gd name="connsiteX17" fmla="*/ 1478719 w 1838325"/>
              <a:gd name="connsiteY17" fmla="*/ 1102995 h 1466850"/>
              <a:gd name="connsiteX18" fmla="*/ 1478719 w 1838325"/>
              <a:gd name="connsiteY18" fmla="*/ 1102995 h 1466850"/>
              <a:gd name="connsiteX19" fmla="*/ 1487292 w 1838325"/>
              <a:gd name="connsiteY19" fmla="*/ 1095375 h 1466850"/>
              <a:gd name="connsiteX20" fmla="*/ 1487292 w 1838325"/>
              <a:gd name="connsiteY20" fmla="*/ 1095375 h 1466850"/>
              <a:gd name="connsiteX21" fmla="*/ 1826382 w 1838325"/>
              <a:gd name="connsiteY21" fmla="*/ 760095 h 1466850"/>
              <a:gd name="connsiteX22" fmla="*/ 1824477 w 1838325"/>
              <a:gd name="connsiteY22" fmla="*/ 707708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8325" h="1466850">
                <a:moveTo>
                  <a:pt x="1824477" y="707708"/>
                </a:moveTo>
                <a:cubicBezTo>
                  <a:pt x="1716844" y="601980"/>
                  <a:pt x="1610164" y="495300"/>
                  <a:pt x="1504437" y="387668"/>
                </a:cubicBezTo>
                <a:cubicBezTo>
                  <a:pt x="1486339" y="369570"/>
                  <a:pt x="1469194" y="361950"/>
                  <a:pt x="1443477" y="361950"/>
                </a:cubicBezTo>
                <a:cubicBezTo>
                  <a:pt x="1219639" y="362903"/>
                  <a:pt x="995802" y="361950"/>
                  <a:pt x="771964" y="362903"/>
                </a:cubicBezTo>
                <a:cubicBezTo>
                  <a:pt x="744342" y="362903"/>
                  <a:pt x="735769" y="355283"/>
                  <a:pt x="736722" y="327660"/>
                </a:cubicBezTo>
                <a:cubicBezTo>
                  <a:pt x="737674" y="228600"/>
                  <a:pt x="737674" y="130493"/>
                  <a:pt x="736722" y="31433"/>
                </a:cubicBezTo>
                <a:cubicBezTo>
                  <a:pt x="736722" y="20955"/>
                  <a:pt x="743389" y="8572"/>
                  <a:pt x="731007" y="0"/>
                </a:cubicBezTo>
                <a:cubicBezTo>
                  <a:pt x="728149" y="1905"/>
                  <a:pt x="726244" y="3810"/>
                  <a:pt x="723387" y="5715"/>
                </a:cubicBezTo>
                <a:cubicBezTo>
                  <a:pt x="720529" y="7620"/>
                  <a:pt x="717672" y="9525"/>
                  <a:pt x="714814" y="12383"/>
                </a:cubicBezTo>
                <a:cubicBezTo>
                  <a:pt x="480499" y="246697"/>
                  <a:pt x="246184" y="481013"/>
                  <a:pt x="10917" y="715328"/>
                </a:cubicBezTo>
                <a:cubicBezTo>
                  <a:pt x="-10038" y="736283"/>
                  <a:pt x="3297" y="744855"/>
                  <a:pt x="16632" y="758190"/>
                </a:cubicBezTo>
                <a:cubicBezTo>
                  <a:pt x="246184" y="987743"/>
                  <a:pt x="475737" y="1217295"/>
                  <a:pt x="705289" y="1446848"/>
                </a:cubicBezTo>
                <a:cubicBezTo>
                  <a:pt x="712909" y="1454468"/>
                  <a:pt x="718624" y="1465898"/>
                  <a:pt x="731959" y="1466850"/>
                </a:cubicBezTo>
                <a:cubicBezTo>
                  <a:pt x="739579" y="1454468"/>
                  <a:pt x="735769" y="1442085"/>
                  <a:pt x="735769" y="1429703"/>
                </a:cubicBezTo>
                <a:cubicBezTo>
                  <a:pt x="735769" y="1337310"/>
                  <a:pt x="737674" y="1243965"/>
                  <a:pt x="734817" y="1151573"/>
                </a:cubicBezTo>
                <a:cubicBezTo>
                  <a:pt x="733864" y="1116330"/>
                  <a:pt x="744342" y="1106805"/>
                  <a:pt x="779584" y="1106805"/>
                </a:cubicBezTo>
                <a:cubicBezTo>
                  <a:pt x="997707" y="1108710"/>
                  <a:pt x="1215829" y="1107758"/>
                  <a:pt x="1433952" y="1107758"/>
                </a:cubicBezTo>
                <a:cubicBezTo>
                  <a:pt x="1449192" y="1107758"/>
                  <a:pt x="1464432" y="1110615"/>
                  <a:pt x="1478719" y="1102995"/>
                </a:cubicBezTo>
                <a:lnTo>
                  <a:pt x="1478719" y="1102995"/>
                </a:lnTo>
                <a:cubicBezTo>
                  <a:pt x="1481577" y="1100138"/>
                  <a:pt x="1484434" y="1098233"/>
                  <a:pt x="1487292" y="1095375"/>
                </a:cubicBezTo>
                <a:cubicBezTo>
                  <a:pt x="1487292" y="1095375"/>
                  <a:pt x="1487292" y="1095375"/>
                  <a:pt x="1487292" y="1095375"/>
                </a:cubicBezTo>
                <a:cubicBezTo>
                  <a:pt x="1599687" y="982980"/>
                  <a:pt x="1712082" y="870585"/>
                  <a:pt x="1826382" y="760095"/>
                </a:cubicBezTo>
                <a:cubicBezTo>
                  <a:pt x="1848289" y="737235"/>
                  <a:pt x="1843527" y="726758"/>
                  <a:pt x="1824477" y="70770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0352D-8B2E-4BF8-BE95-3BD3058671A9}"/>
              </a:ext>
            </a:extLst>
          </p:cNvPr>
          <p:cNvSpPr/>
          <p:nvPr/>
        </p:nvSpPr>
        <p:spPr>
          <a:xfrm rot="5400000">
            <a:off x="4190211" y="4245694"/>
            <a:ext cx="1867259" cy="1489936"/>
          </a:xfrm>
          <a:custGeom>
            <a:avLst/>
            <a:gdLst>
              <a:gd name="connsiteX0" fmla="*/ 1828932 w 1838325"/>
              <a:gd name="connsiteY0" fmla="*/ 709613 h 1466850"/>
              <a:gd name="connsiteX1" fmla="*/ 1265052 w 1838325"/>
              <a:gd name="connsiteY1" fmla="*/ 146685 h 1466850"/>
              <a:gd name="connsiteX2" fmla="*/ 1121224 w 1838325"/>
              <a:gd name="connsiteY2" fmla="*/ 5715 h 1466850"/>
              <a:gd name="connsiteX3" fmla="*/ 1113604 w 1838325"/>
              <a:gd name="connsiteY3" fmla="*/ 0 h 1466850"/>
              <a:gd name="connsiteX4" fmla="*/ 1107889 w 1838325"/>
              <a:gd name="connsiteY4" fmla="*/ 31432 h 1466850"/>
              <a:gd name="connsiteX5" fmla="*/ 1107889 w 1838325"/>
              <a:gd name="connsiteY5" fmla="*/ 320040 h 1466850"/>
              <a:gd name="connsiteX6" fmla="*/ 1065027 w 1838325"/>
              <a:gd name="connsiteY6" fmla="*/ 362903 h 1466850"/>
              <a:gd name="connsiteX7" fmla="*/ 396372 w 1838325"/>
              <a:gd name="connsiteY7" fmla="*/ 361950 h 1466850"/>
              <a:gd name="connsiteX8" fmla="*/ 351604 w 1838325"/>
              <a:gd name="connsiteY8" fmla="*/ 375285 h 1466850"/>
              <a:gd name="connsiteX9" fmla="*/ 9657 w 1838325"/>
              <a:gd name="connsiteY9" fmla="*/ 717232 h 1466850"/>
              <a:gd name="connsiteX10" fmla="*/ 7752 w 1838325"/>
              <a:gd name="connsiteY10" fmla="*/ 748665 h 1466850"/>
              <a:gd name="connsiteX11" fmla="*/ 356367 w 1838325"/>
              <a:gd name="connsiteY11" fmla="*/ 1094423 h 1466850"/>
              <a:gd name="connsiteX12" fmla="*/ 364939 w 1838325"/>
              <a:gd name="connsiteY12" fmla="*/ 1102043 h 1466850"/>
              <a:gd name="connsiteX13" fmla="*/ 364939 w 1838325"/>
              <a:gd name="connsiteY13" fmla="*/ 1102043 h 1466850"/>
              <a:gd name="connsiteX14" fmla="*/ 409707 w 1838325"/>
              <a:gd name="connsiteY14" fmla="*/ 1106805 h 1466850"/>
              <a:gd name="connsiteX15" fmla="*/ 1066932 w 1838325"/>
              <a:gd name="connsiteY15" fmla="*/ 1105853 h 1466850"/>
              <a:gd name="connsiteX16" fmla="*/ 1107889 w 1838325"/>
              <a:gd name="connsiteY16" fmla="*/ 1146810 h 1466850"/>
              <a:gd name="connsiteX17" fmla="*/ 1107889 w 1838325"/>
              <a:gd name="connsiteY17" fmla="*/ 1431607 h 1466850"/>
              <a:gd name="connsiteX18" fmla="*/ 1115509 w 1838325"/>
              <a:gd name="connsiteY18" fmla="*/ 1467803 h 1466850"/>
              <a:gd name="connsiteX19" fmla="*/ 1128844 w 1838325"/>
              <a:gd name="connsiteY19" fmla="*/ 1455420 h 1466850"/>
              <a:gd name="connsiteX20" fmla="*/ 1832742 w 1838325"/>
              <a:gd name="connsiteY20" fmla="*/ 752475 h 1466850"/>
              <a:gd name="connsiteX21" fmla="*/ 1828932 w 1838325"/>
              <a:gd name="connsiteY21" fmla="*/ 709613 h 1466850"/>
              <a:gd name="connsiteX22" fmla="*/ 1082172 w 1838325"/>
              <a:gd name="connsiteY22" fmla="*/ 1093470 h 1466850"/>
              <a:gd name="connsiteX23" fmla="*/ 1082172 w 1838325"/>
              <a:gd name="connsiteY23" fmla="*/ 1093470 h 1466850"/>
              <a:gd name="connsiteX24" fmla="*/ 1082172 w 1838325"/>
              <a:gd name="connsiteY24" fmla="*/ 1093470 h 1466850"/>
              <a:gd name="connsiteX25" fmla="*/ 1122177 w 1838325"/>
              <a:gd name="connsiteY25" fmla="*/ 328613 h 1466850"/>
              <a:gd name="connsiteX26" fmla="*/ 1122177 w 1838325"/>
              <a:gd name="connsiteY26" fmla="*/ 327660 h 1466850"/>
              <a:gd name="connsiteX27" fmla="*/ 1122177 w 1838325"/>
              <a:gd name="connsiteY27" fmla="*/ 32861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38325" h="1466850">
                <a:moveTo>
                  <a:pt x="1828932" y="709613"/>
                </a:moveTo>
                <a:cubicBezTo>
                  <a:pt x="1641289" y="521970"/>
                  <a:pt x="1453647" y="334328"/>
                  <a:pt x="1265052" y="146685"/>
                </a:cubicBezTo>
                <a:cubicBezTo>
                  <a:pt x="1217427" y="99060"/>
                  <a:pt x="1168849" y="52388"/>
                  <a:pt x="1121224" y="5715"/>
                </a:cubicBezTo>
                <a:cubicBezTo>
                  <a:pt x="1118367" y="3810"/>
                  <a:pt x="1116462" y="1905"/>
                  <a:pt x="1113604" y="0"/>
                </a:cubicBezTo>
                <a:cubicBezTo>
                  <a:pt x="1102174" y="8572"/>
                  <a:pt x="1107889" y="20955"/>
                  <a:pt x="1107889" y="31432"/>
                </a:cubicBezTo>
                <a:cubicBezTo>
                  <a:pt x="1106937" y="127635"/>
                  <a:pt x="1105984" y="223838"/>
                  <a:pt x="1107889" y="320040"/>
                </a:cubicBezTo>
                <a:cubicBezTo>
                  <a:pt x="1108842" y="354330"/>
                  <a:pt x="1098364" y="362903"/>
                  <a:pt x="1065027" y="362903"/>
                </a:cubicBezTo>
                <a:cubicBezTo>
                  <a:pt x="842142" y="360997"/>
                  <a:pt x="619257" y="361950"/>
                  <a:pt x="396372" y="361950"/>
                </a:cubicBezTo>
                <a:cubicBezTo>
                  <a:pt x="380179" y="361950"/>
                  <a:pt x="364939" y="360997"/>
                  <a:pt x="351604" y="375285"/>
                </a:cubicBezTo>
                <a:cubicBezTo>
                  <a:pt x="238257" y="489585"/>
                  <a:pt x="123957" y="603885"/>
                  <a:pt x="9657" y="717232"/>
                </a:cubicBezTo>
                <a:cubicBezTo>
                  <a:pt x="-821" y="727710"/>
                  <a:pt x="-4631" y="736282"/>
                  <a:pt x="7752" y="748665"/>
                </a:cubicBezTo>
                <a:cubicBezTo>
                  <a:pt x="123957" y="863918"/>
                  <a:pt x="240162" y="979170"/>
                  <a:pt x="356367" y="1094423"/>
                </a:cubicBezTo>
                <a:cubicBezTo>
                  <a:pt x="359224" y="1097280"/>
                  <a:pt x="362082" y="1099185"/>
                  <a:pt x="364939" y="1102043"/>
                </a:cubicBezTo>
                <a:cubicBezTo>
                  <a:pt x="364939" y="1102043"/>
                  <a:pt x="364939" y="1102043"/>
                  <a:pt x="364939" y="1102043"/>
                </a:cubicBezTo>
                <a:cubicBezTo>
                  <a:pt x="379227" y="1109663"/>
                  <a:pt x="394467" y="1106805"/>
                  <a:pt x="409707" y="1106805"/>
                </a:cubicBezTo>
                <a:cubicBezTo>
                  <a:pt x="628782" y="1106805"/>
                  <a:pt x="847857" y="1107757"/>
                  <a:pt x="1066932" y="1105853"/>
                </a:cubicBezTo>
                <a:cubicBezTo>
                  <a:pt x="1099317" y="1105853"/>
                  <a:pt x="1108842" y="1115378"/>
                  <a:pt x="1107889" y="1146810"/>
                </a:cubicBezTo>
                <a:cubicBezTo>
                  <a:pt x="1105984" y="1242060"/>
                  <a:pt x="1106937" y="1337310"/>
                  <a:pt x="1107889" y="1431607"/>
                </a:cubicBezTo>
                <a:cubicBezTo>
                  <a:pt x="1107889" y="1443038"/>
                  <a:pt x="1103127" y="1456373"/>
                  <a:pt x="1115509" y="1467803"/>
                </a:cubicBezTo>
                <a:cubicBezTo>
                  <a:pt x="1121224" y="1463040"/>
                  <a:pt x="1125034" y="1459230"/>
                  <a:pt x="1128844" y="1455420"/>
                </a:cubicBezTo>
                <a:cubicBezTo>
                  <a:pt x="1363159" y="1221105"/>
                  <a:pt x="1597474" y="985838"/>
                  <a:pt x="1832742" y="752475"/>
                </a:cubicBezTo>
                <a:cubicBezTo>
                  <a:pt x="1854649" y="732472"/>
                  <a:pt x="1843219" y="722947"/>
                  <a:pt x="1828932" y="709613"/>
                </a:cubicBezTo>
                <a:close/>
                <a:moveTo>
                  <a:pt x="1082172" y="1093470"/>
                </a:moveTo>
                <a:cubicBezTo>
                  <a:pt x="1082172" y="1093470"/>
                  <a:pt x="1082172" y="1093470"/>
                  <a:pt x="1082172" y="1093470"/>
                </a:cubicBezTo>
                <a:cubicBezTo>
                  <a:pt x="1082172" y="1092518"/>
                  <a:pt x="1082172" y="1092518"/>
                  <a:pt x="1082172" y="1093470"/>
                </a:cubicBezTo>
                <a:close/>
                <a:moveTo>
                  <a:pt x="1122177" y="328613"/>
                </a:moveTo>
                <a:cubicBezTo>
                  <a:pt x="1122177" y="328613"/>
                  <a:pt x="1122177" y="327660"/>
                  <a:pt x="1122177" y="327660"/>
                </a:cubicBezTo>
                <a:cubicBezTo>
                  <a:pt x="1124082" y="326707"/>
                  <a:pt x="1123129" y="327660"/>
                  <a:pt x="1122177" y="32861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4426CA-F13B-4728-8B06-516CDCD405C3}"/>
              </a:ext>
            </a:extLst>
          </p:cNvPr>
          <p:cNvSpPr/>
          <p:nvPr/>
        </p:nvSpPr>
        <p:spPr>
          <a:xfrm rot="5400000">
            <a:off x="6167689" y="2006365"/>
            <a:ext cx="1480263" cy="3753866"/>
          </a:xfrm>
          <a:custGeom>
            <a:avLst/>
            <a:gdLst>
              <a:gd name="connsiteX0" fmla="*/ 1455653 w 1457325"/>
              <a:gd name="connsiteY0" fmla="*/ 718661 h 3695700"/>
              <a:gd name="connsiteX1" fmla="*/ 1435651 w 1457325"/>
              <a:gd name="connsiteY1" fmla="*/ 694849 h 3695700"/>
              <a:gd name="connsiteX2" fmla="*/ 757471 w 1457325"/>
              <a:gd name="connsiteY2" fmla="*/ 15716 h 3695700"/>
              <a:gd name="connsiteX3" fmla="*/ 706036 w 1457325"/>
              <a:gd name="connsiteY3" fmla="*/ 15716 h 3695700"/>
              <a:gd name="connsiteX4" fmla="*/ 27856 w 1457325"/>
              <a:gd name="connsiteY4" fmla="*/ 694849 h 3695700"/>
              <a:gd name="connsiteX5" fmla="*/ 7853 w 1457325"/>
              <a:gd name="connsiteY5" fmla="*/ 718661 h 3695700"/>
              <a:gd name="connsiteX6" fmla="*/ 20236 w 1457325"/>
              <a:gd name="connsiteY6" fmla="*/ 732949 h 3695700"/>
              <a:gd name="connsiteX7" fmla="*/ 362183 w 1457325"/>
              <a:gd name="connsiteY7" fmla="*/ 732949 h 3695700"/>
              <a:gd name="connsiteX8" fmla="*/ 361231 w 1457325"/>
              <a:gd name="connsiteY8" fmla="*/ 3313271 h 3695700"/>
              <a:gd name="connsiteX9" fmla="*/ 368851 w 1457325"/>
              <a:gd name="connsiteY9" fmla="*/ 3345656 h 3695700"/>
              <a:gd name="connsiteX10" fmla="*/ 494581 w 1457325"/>
              <a:gd name="connsiteY10" fmla="*/ 3470434 h 3695700"/>
              <a:gd name="connsiteX11" fmla="*/ 713656 w 1457325"/>
              <a:gd name="connsiteY11" fmla="*/ 3689509 h 3695700"/>
              <a:gd name="connsiteX12" fmla="*/ 746993 w 1457325"/>
              <a:gd name="connsiteY12" fmla="*/ 3693319 h 3695700"/>
              <a:gd name="connsiteX13" fmla="*/ 1094656 w 1457325"/>
              <a:gd name="connsiteY13" fmla="*/ 3338989 h 3695700"/>
              <a:gd name="connsiteX14" fmla="*/ 1102276 w 1457325"/>
              <a:gd name="connsiteY14" fmla="*/ 3297079 h 3695700"/>
              <a:gd name="connsiteX15" fmla="*/ 1102276 w 1457325"/>
              <a:gd name="connsiteY15" fmla="*/ 2239804 h 3695700"/>
              <a:gd name="connsiteX16" fmla="*/ 1101323 w 1457325"/>
              <a:gd name="connsiteY16" fmla="*/ 733901 h 3695700"/>
              <a:gd name="connsiteX17" fmla="*/ 1440413 w 1457325"/>
              <a:gd name="connsiteY17" fmla="*/ 734854 h 3695700"/>
              <a:gd name="connsiteX18" fmla="*/ 1460416 w 1457325"/>
              <a:gd name="connsiteY18" fmla="*/ 732949 h 3695700"/>
              <a:gd name="connsiteX19" fmla="*/ 1455653 w 1457325"/>
              <a:gd name="connsiteY19" fmla="*/ 718661 h 3695700"/>
              <a:gd name="connsiteX20" fmla="*/ 1101323 w 1457325"/>
              <a:gd name="connsiteY20" fmla="*/ 731996 h 3695700"/>
              <a:gd name="connsiteX21" fmla="*/ 1105133 w 1457325"/>
              <a:gd name="connsiteY21" fmla="*/ 730091 h 3695700"/>
              <a:gd name="connsiteX22" fmla="*/ 1101323 w 1457325"/>
              <a:gd name="connsiteY22" fmla="*/ 731996 h 3695700"/>
              <a:gd name="connsiteX23" fmla="*/ 1101323 w 1457325"/>
              <a:gd name="connsiteY23" fmla="*/ 731996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57325" h="3695700">
                <a:moveTo>
                  <a:pt x="1455653" y="718661"/>
                </a:moveTo>
                <a:cubicBezTo>
                  <a:pt x="1448986" y="711041"/>
                  <a:pt x="1442318" y="702469"/>
                  <a:pt x="1435651" y="694849"/>
                </a:cubicBezTo>
                <a:cubicBezTo>
                  <a:pt x="1209908" y="468154"/>
                  <a:pt x="983213" y="242411"/>
                  <a:pt x="757471" y="15716"/>
                </a:cubicBezTo>
                <a:cubicBezTo>
                  <a:pt x="737468" y="-5239"/>
                  <a:pt x="726991" y="-5239"/>
                  <a:pt x="706036" y="15716"/>
                </a:cubicBezTo>
                <a:cubicBezTo>
                  <a:pt x="480293" y="242411"/>
                  <a:pt x="253598" y="468154"/>
                  <a:pt x="27856" y="694849"/>
                </a:cubicBezTo>
                <a:cubicBezTo>
                  <a:pt x="20236" y="702469"/>
                  <a:pt x="14521" y="710089"/>
                  <a:pt x="7853" y="718661"/>
                </a:cubicBezTo>
                <a:cubicBezTo>
                  <a:pt x="-14054" y="745331"/>
                  <a:pt x="16426" y="732949"/>
                  <a:pt x="20236" y="732949"/>
                </a:cubicBezTo>
                <a:cubicBezTo>
                  <a:pt x="134536" y="733901"/>
                  <a:pt x="247883" y="732949"/>
                  <a:pt x="362183" y="732949"/>
                </a:cubicBezTo>
                <a:cubicBezTo>
                  <a:pt x="362183" y="1593056"/>
                  <a:pt x="361231" y="2453164"/>
                  <a:pt x="361231" y="3313271"/>
                </a:cubicBezTo>
                <a:cubicBezTo>
                  <a:pt x="361231" y="3324701"/>
                  <a:pt x="357421" y="3337084"/>
                  <a:pt x="368851" y="3345656"/>
                </a:cubicBezTo>
                <a:cubicBezTo>
                  <a:pt x="407903" y="3390424"/>
                  <a:pt x="452671" y="3428524"/>
                  <a:pt x="494581" y="3470434"/>
                </a:cubicBezTo>
                <a:cubicBezTo>
                  <a:pt x="567923" y="3542824"/>
                  <a:pt x="640313" y="3616166"/>
                  <a:pt x="713656" y="3689509"/>
                </a:cubicBezTo>
                <a:cubicBezTo>
                  <a:pt x="724133" y="3699986"/>
                  <a:pt x="731753" y="3709511"/>
                  <a:pt x="746993" y="3693319"/>
                </a:cubicBezTo>
                <a:cubicBezTo>
                  <a:pt x="863198" y="3575209"/>
                  <a:pt x="981308" y="3459956"/>
                  <a:pt x="1094656" y="3338989"/>
                </a:cubicBezTo>
                <a:cubicBezTo>
                  <a:pt x="1108943" y="3326606"/>
                  <a:pt x="1102276" y="3310414"/>
                  <a:pt x="1102276" y="3297079"/>
                </a:cubicBezTo>
                <a:cubicBezTo>
                  <a:pt x="1102276" y="2944654"/>
                  <a:pt x="1102276" y="2592229"/>
                  <a:pt x="1102276" y="2239804"/>
                </a:cubicBezTo>
                <a:cubicBezTo>
                  <a:pt x="1102276" y="1737836"/>
                  <a:pt x="1102276" y="1235869"/>
                  <a:pt x="1101323" y="733901"/>
                </a:cubicBezTo>
                <a:cubicBezTo>
                  <a:pt x="1214671" y="733901"/>
                  <a:pt x="1327066" y="733901"/>
                  <a:pt x="1440413" y="734854"/>
                </a:cubicBezTo>
                <a:cubicBezTo>
                  <a:pt x="1447081" y="734854"/>
                  <a:pt x="1455653" y="736759"/>
                  <a:pt x="1460416" y="732949"/>
                </a:cubicBezTo>
                <a:cubicBezTo>
                  <a:pt x="1471846" y="724376"/>
                  <a:pt x="1458511" y="722471"/>
                  <a:pt x="1455653" y="718661"/>
                </a:cubicBezTo>
                <a:close/>
                <a:moveTo>
                  <a:pt x="1101323" y="731996"/>
                </a:moveTo>
                <a:cubicBezTo>
                  <a:pt x="1102276" y="731044"/>
                  <a:pt x="1104181" y="730091"/>
                  <a:pt x="1105133" y="730091"/>
                </a:cubicBezTo>
                <a:cubicBezTo>
                  <a:pt x="1104181" y="731044"/>
                  <a:pt x="1102276" y="731044"/>
                  <a:pt x="1101323" y="731996"/>
                </a:cubicBezTo>
                <a:cubicBezTo>
                  <a:pt x="1101323" y="731996"/>
                  <a:pt x="1101323" y="731996"/>
                  <a:pt x="1101323" y="7319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6F1D51C3-35B1-4F4A-90F6-B18A8065FEC5}"/>
              </a:ext>
            </a:extLst>
          </p:cNvPr>
          <p:cNvSpPr/>
          <p:nvPr/>
        </p:nvSpPr>
        <p:spPr>
          <a:xfrm>
            <a:off x="4022394" y="39049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52A24CA-DB4A-4DFB-B1B1-12404F4608C4}"/>
              </a:ext>
            </a:extLst>
          </p:cNvPr>
          <p:cNvSpPr/>
          <p:nvPr/>
        </p:nvSpPr>
        <p:spPr>
          <a:xfrm rot="2700000">
            <a:off x="4766353" y="312833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E83E65-5409-43F4-8462-4BAD6266C926}"/>
              </a:ext>
            </a:extLst>
          </p:cNvPr>
          <p:cNvSpPr/>
          <p:nvPr/>
        </p:nvSpPr>
        <p:spPr>
          <a:xfrm>
            <a:off x="4969270" y="4509188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27">
            <a:extLst>
              <a:ext uri="{FF2B5EF4-FFF2-40B4-BE49-F238E27FC236}">
                <a16:creationId xmlns:a16="http://schemas.microsoft.com/office/drawing/2014/main" id="{C785F7DC-7DCE-49AC-B5B2-7CE1FF05D179}"/>
              </a:ext>
            </a:extLst>
          </p:cNvPr>
          <p:cNvSpPr/>
          <p:nvPr/>
        </p:nvSpPr>
        <p:spPr>
          <a:xfrm>
            <a:off x="5518182" y="37269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F7525579-64C9-4978-AA35-5BD8715BA6F7}"/>
              </a:ext>
            </a:extLst>
          </p:cNvPr>
          <p:cNvGrpSpPr/>
          <p:nvPr/>
        </p:nvGrpSpPr>
        <p:grpSpPr>
          <a:xfrm>
            <a:off x="1228780" y="5236432"/>
            <a:ext cx="3081996" cy="971384"/>
            <a:chOff x="7141773" y="1720281"/>
            <a:chExt cx="4421905" cy="971384"/>
          </a:xfrm>
        </p:grpSpPr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96D23E7E-4098-4DFF-AD4E-F9E7F63277EE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Management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44895E5-9F9E-48D0-A2FE-03B54111C664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8DE7E4A-897C-4D1D-9017-6D950BD30E09}"/>
              </a:ext>
            </a:extLst>
          </p:cNvPr>
          <p:cNvGrpSpPr/>
          <p:nvPr/>
        </p:nvGrpSpPr>
        <p:grpSpPr>
          <a:xfrm>
            <a:off x="661481" y="3415858"/>
            <a:ext cx="2314347" cy="1340716"/>
            <a:chOff x="7141773" y="1720281"/>
            <a:chExt cx="4421905" cy="1340716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8F519C4-051E-4ECF-A2CB-DCC75700AEF5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Fund Raising Activities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349FC97F-067D-41BB-9F29-494E8B3A4594}"/>
                </a:ext>
              </a:extLst>
            </p:cNvPr>
            <p:cNvSpPr/>
            <p:nvPr/>
          </p:nvSpPr>
          <p:spPr>
            <a:xfrm>
              <a:off x="7141773" y="2045334"/>
              <a:ext cx="4421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grpSp>
        <p:nvGrpSpPr>
          <p:cNvPr id="19" name="그룹 9">
            <a:extLst>
              <a:ext uri="{FF2B5EF4-FFF2-40B4-BE49-F238E27FC236}">
                <a16:creationId xmlns:a16="http://schemas.microsoft.com/office/drawing/2014/main" id="{77215F41-DC04-4C66-BDFF-4E4F2C29EA0E}"/>
              </a:ext>
            </a:extLst>
          </p:cNvPr>
          <p:cNvGrpSpPr/>
          <p:nvPr/>
        </p:nvGrpSpPr>
        <p:grpSpPr>
          <a:xfrm>
            <a:off x="1228780" y="1517824"/>
            <a:ext cx="3081996" cy="971384"/>
            <a:chOff x="7141773" y="1720281"/>
            <a:chExt cx="4421905" cy="971384"/>
          </a:xfrm>
        </p:grpSpPr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0810708-6350-4438-8099-ED2C791A7CE8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Memorandum of Understanding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0D4E1BAB-9EF4-4A9B-9817-ADE3F9FF804E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2" name="자유형: 도형 71">
            <a:extLst>
              <a:ext uri="{FF2B5EF4-FFF2-40B4-BE49-F238E27FC236}">
                <a16:creationId xmlns:a16="http://schemas.microsoft.com/office/drawing/2014/main" id="{483937D6-136A-4818-84C9-3F56E199F4C8}"/>
              </a:ext>
            </a:extLst>
          </p:cNvPr>
          <p:cNvSpPr/>
          <p:nvPr/>
        </p:nvSpPr>
        <p:spPr>
          <a:xfrm>
            <a:off x="8879010" y="3143166"/>
            <a:ext cx="2024875" cy="179441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FBB3F-F711-4E0D-86FB-3E8D981E46B1}"/>
              </a:ext>
            </a:extLst>
          </p:cNvPr>
          <p:cNvSpPr txBox="1"/>
          <p:nvPr/>
        </p:nvSpPr>
        <p:spPr>
          <a:xfrm>
            <a:off x="9218156" y="5221042"/>
            <a:ext cx="14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71B1CB5-22F2-4352-91E3-69363C73BFAF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5333" y="326210"/>
            <a:ext cx="8009225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Activities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526987" y="4102033"/>
            <a:ext cx="1202435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Raise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840405"/>
            <a:ext cx="141813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59723" y="2222021"/>
            <a:ext cx="161337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Share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CF1A-FA22-484B-AF23-1E36C97A4F00}"/>
              </a:ext>
            </a:extLst>
          </p:cNvPr>
          <p:cNvSpPr txBox="1"/>
          <p:nvPr/>
        </p:nvSpPr>
        <p:spPr>
          <a:xfrm>
            <a:off x="4921594" y="5257417"/>
            <a:ext cx="188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SRCL will move for fund raising activities.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AE0E7-80F5-4232-9C3E-2BFEA9998B5E}"/>
              </a:ext>
            </a:extLst>
          </p:cNvPr>
          <p:cNvSpPr txBox="1"/>
          <p:nvPr/>
        </p:nvSpPr>
        <p:spPr>
          <a:xfrm>
            <a:off x="7602539" y="2741499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 will be signed by both the parties upon agreed.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641470" y="3417746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proposal will be sent by SRCL to the interested person or institution.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754425" y="3961067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implementation of the project, the profit will be shared between both the parties according to the signed MoU.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6B980-4723-4ABD-8C22-E8B40F4E3E36}"/>
              </a:ext>
            </a:extLst>
          </p:cNvPr>
          <p:cNvSpPr txBox="1"/>
          <p:nvPr/>
        </p:nvSpPr>
        <p:spPr>
          <a:xfrm>
            <a:off x="3014951" y="4551793"/>
            <a:ext cx="188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receiving the project fund SRCL will coordinate the whole activities regarding the implementation of the project.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3F804A-4136-47F6-B68A-86E0CDC2C73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255149" y="4551253"/>
            <a:ext cx="514304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altLang="ko-KR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4037220" y="1167306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B7A791EA-6578-4BA3-9C08-6ED50D22A66D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63BBF7-9F42-4350-AB00-6D6BA5B4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92" y="6082748"/>
            <a:ext cx="3162732" cy="681386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943097"/>
            <a:ext cx="3967208" cy="1503958"/>
            <a:chOff x="2484242" y="794305"/>
            <a:chExt cx="3967208" cy="150395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8AA9A0-BFBA-4A4A-A4FB-DD5D6816F0C8}"/>
                </a:ext>
              </a:extLst>
            </p:cNvPr>
            <p:cNvGrpSpPr/>
            <p:nvPr/>
          </p:nvGrpSpPr>
          <p:grpSpPr>
            <a:xfrm>
              <a:off x="3503145" y="858103"/>
              <a:ext cx="2948305" cy="1440160"/>
              <a:chOff x="6751979" y="1666120"/>
              <a:chExt cx="4526164" cy="14401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5EAFD3-CC52-4687-BD2B-3D1DB65C165B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e-CAB, The outreach of the e-commerce business market exceeded Tk 17.0 billion in 2017 from Tk 4.0 billion in 2016, and expected to equal Tk 70 billion by 2023.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ED658-723F-4F9E-B763-6B322248391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Demand</a:t>
                </a:r>
                <a:endParaRPr lang="ko-KR" altLang="en-US" sz="27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67208" cy="1503958"/>
            <a:chOff x="2484242" y="2000441"/>
            <a:chExt cx="3967208" cy="1503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1B973D-BCB4-425E-8341-99F9CC0CA77B}"/>
                </a:ext>
              </a:extLst>
            </p:cNvPr>
            <p:cNvGrpSpPr/>
            <p:nvPr/>
          </p:nvGrpSpPr>
          <p:grpSpPr>
            <a:xfrm>
              <a:off x="3503145" y="2064239"/>
              <a:ext cx="2948305" cy="1440160"/>
              <a:chOff x="6751979" y="1666120"/>
              <a:chExt cx="4526164" cy="144016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5AB2BF-1805-4F0A-AC15-F806D4A94684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dimension is changing as new innovation hits the market. Online transactions booming for purchase on safety grounds. Grocery, essentials and medicine delivery growing at 300%.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4BB659-E703-4DE6-96F7-1E61F5610A1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Effect</a:t>
                </a:r>
                <a:endParaRPr lang="ko-KR" alt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4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943097"/>
            <a:ext cx="4217768" cy="1503958"/>
            <a:chOff x="7521640" y="858103"/>
            <a:chExt cx="4217768" cy="150395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6D12-624C-44E7-A43A-9D09A3121DEA}"/>
                </a:ext>
              </a:extLst>
            </p:cNvPr>
            <p:cNvGrpSpPr/>
            <p:nvPr/>
          </p:nvGrpSpPr>
          <p:grpSpPr>
            <a:xfrm>
              <a:off x="8540541" y="921901"/>
              <a:ext cx="3198867" cy="1440160"/>
              <a:chOff x="6751977" y="1666120"/>
              <a:chExt cx="4910821" cy="14401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2BA2E7-FA98-4DCD-89CE-FD31FE910BC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Google research paper titled “Research Insight: Emerging Trend as Bangladesh goes Digital” found that 22% of the countries total Internet users shop online and spend Tk 7594.10 annually on an average.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562B66-3AA4-4307-B7DB-60357201D9C8}"/>
                  </a:ext>
                </a:extLst>
              </p:cNvPr>
              <p:cNvSpPr txBox="1"/>
              <p:nvPr/>
            </p:nvSpPr>
            <p:spPr>
              <a:xfrm>
                <a:off x="6751977" y="1666120"/>
                <a:ext cx="491082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Customers Choice</a:t>
                </a:r>
                <a:endParaRPr lang="ko-KR" altLang="en-US" sz="27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32393"/>
            <a:ext cx="3967208" cy="1503958"/>
            <a:chOff x="7521640" y="2064239"/>
            <a:chExt cx="3967208" cy="1503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40ED06-8E9A-43CC-8664-DD44432CE516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440160"/>
              <a:chOff x="6751979" y="1666120"/>
              <a:chExt cx="4526164" cy="144016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803754-2349-4664-83C3-259088BB2BF1}"/>
                  </a:ext>
                </a:extLst>
              </p:cNvPr>
              <p:cNvSpPr txBox="1"/>
              <p:nvPr/>
            </p:nvSpPr>
            <p:spPr>
              <a:xfrm>
                <a:off x="6770452" y="2090617"/>
                <a:ext cx="45076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 has announced an incentive package of Tk20,000 crore as working capital to overcome the possible impact on SMEs including e-commerce industries due to the outbreak of the novel coronavirus.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2D6435-E23B-440D-8D59-A3208310FDD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Available Fund</a:t>
                </a:r>
                <a:endParaRPr lang="ko-KR" altLang="en-US" sz="27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4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066F4BE-6FF2-44A2-A231-C5B427ACAB65}"/>
              </a:ext>
            </a:extLst>
          </p:cNvPr>
          <p:cNvSpPr txBox="1"/>
          <p:nvPr/>
        </p:nvSpPr>
        <p:spPr>
          <a:xfrm rot="16200000">
            <a:off x="-1467763" y="2399722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SHOPPING</a:t>
            </a:r>
            <a:endParaRPr lang="ko-KR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3A0D9B-438F-4363-88DD-1448FAECC8BF}"/>
              </a:ext>
            </a:extLst>
          </p:cNvPr>
          <p:cNvSpPr txBox="1"/>
          <p:nvPr/>
        </p:nvSpPr>
        <p:spPr>
          <a:xfrm rot="16200000">
            <a:off x="-293288" y="1935289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19E53D4-B204-43CD-A707-F918C1DBA269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963ED-3D9C-4289-893A-44ABABBC426E}"/>
              </a:ext>
            </a:extLst>
          </p:cNvPr>
          <p:cNvGrpSpPr/>
          <p:nvPr/>
        </p:nvGrpSpPr>
        <p:grpSpPr>
          <a:xfrm>
            <a:off x="4735692" y="4780277"/>
            <a:ext cx="4156517" cy="1134626"/>
            <a:chOff x="7521640" y="2064239"/>
            <a:chExt cx="3967208" cy="11346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17B500-7405-4F30-BF6A-E790D9A68769}"/>
                </a:ext>
              </a:extLst>
            </p:cNvPr>
            <p:cNvGrpSpPr/>
            <p:nvPr/>
          </p:nvGrpSpPr>
          <p:grpSpPr>
            <a:xfrm>
              <a:off x="8540543" y="2128037"/>
              <a:ext cx="2948305" cy="1070828"/>
              <a:chOff x="6751979" y="1666120"/>
              <a:chExt cx="4526164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A831C1-5545-4C1F-AEA5-DBB3151EFAC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present, this sector comprises over 40,000 individuals and more than 30,000 SMEs along with hundreds of entrepreneurial organizations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7BA5FF-AB6E-4466-81A8-859C2ACA83F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Engagement</a:t>
                </a:r>
                <a:endParaRPr lang="ko-KR" altLang="en-US" sz="27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A89A2A-E72D-4649-99A6-793CD4CE2B21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4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203913F4-F844-4AA9-99EB-01F84093A5DE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Placeholder 1">
            <a:extLst>
              <a:ext uri="{FF2B5EF4-FFF2-40B4-BE49-F238E27FC236}">
                <a16:creationId xmlns:a16="http://schemas.microsoft.com/office/drawing/2014/main" id="{0923EC12-43AF-4272-BA52-94C72910F885}"/>
              </a:ext>
            </a:extLst>
          </p:cNvPr>
          <p:cNvSpPr txBox="1">
            <a:spLocks/>
          </p:cNvSpPr>
          <p:nvPr/>
        </p:nvSpPr>
        <p:spPr>
          <a:xfrm>
            <a:off x="4677382" y="421207"/>
            <a:ext cx="2837236" cy="570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Style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94932DA-AF23-4F17-BC6D-B50B3B13DDF5}"/>
              </a:ext>
            </a:extLst>
          </p:cNvPr>
          <p:cNvSpPr/>
          <p:nvPr/>
        </p:nvSpPr>
        <p:spPr>
          <a:xfrm>
            <a:off x="1520099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290F63-54D0-4887-9524-E5DF4CC04B36}"/>
              </a:ext>
            </a:extLst>
          </p:cNvPr>
          <p:cNvSpPr txBox="1"/>
          <p:nvPr/>
        </p:nvSpPr>
        <p:spPr>
          <a:xfrm>
            <a:off x="1165902" y="5528629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60B344-1BEE-4CD6-B245-821686F4AF7E}"/>
              </a:ext>
            </a:extLst>
          </p:cNvPr>
          <p:cNvSpPr/>
          <p:nvPr/>
        </p:nvSpPr>
        <p:spPr>
          <a:xfrm>
            <a:off x="41701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E5BEB5-BFA2-4ABA-A9DF-DDB64234B99D}"/>
              </a:ext>
            </a:extLst>
          </p:cNvPr>
          <p:cNvSpPr txBox="1"/>
          <p:nvPr/>
        </p:nvSpPr>
        <p:spPr>
          <a:xfrm>
            <a:off x="3808917" y="5528628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D8365A8-1693-49D4-BE5A-BB98CF3A945A}"/>
              </a:ext>
            </a:extLst>
          </p:cNvPr>
          <p:cNvSpPr/>
          <p:nvPr/>
        </p:nvSpPr>
        <p:spPr>
          <a:xfrm>
            <a:off x="7247324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42CAEF2-AD55-4CA1-816C-538EE45D145D}"/>
              </a:ext>
            </a:extLst>
          </p:cNvPr>
          <p:cNvSpPr txBox="1"/>
          <p:nvPr/>
        </p:nvSpPr>
        <p:spPr>
          <a:xfrm>
            <a:off x="6886117" y="55286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F359696-8A4A-4698-9048-666CCBE25051}"/>
              </a:ext>
            </a:extLst>
          </p:cNvPr>
          <p:cNvSpPr/>
          <p:nvPr/>
        </p:nvSpPr>
        <p:spPr>
          <a:xfrm>
            <a:off x="10245193" y="50582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96F9ED-A024-420B-A4D8-464554AEEEC6}"/>
              </a:ext>
            </a:extLst>
          </p:cNvPr>
          <p:cNvSpPr txBox="1"/>
          <p:nvPr/>
        </p:nvSpPr>
        <p:spPr>
          <a:xfrm>
            <a:off x="9877009" y="5504295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5D7AE2-419B-4E2B-A71B-46529281289D}"/>
              </a:ext>
            </a:extLst>
          </p:cNvPr>
          <p:cNvSpPr txBox="1"/>
          <p:nvPr/>
        </p:nvSpPr>
        <p:spPr>
          <a:xfrm>
            <a:off x="55039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market analysts, Bangladesh's e-commerce business market will reach USD 20 billion by the end of the year.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hlinkClick r:id="rId2"/>
            <a:extLst>
              <a:ext uri="{FF2B5EF4-FFF2-40B4-BE49-F238E27FC236}">
                <a16:creationId xmlns:a16="http://schemas.microsoft.com/office/drawing/2014/main" id="{C9EB82B5-97ED-4F97-9649-D74CAE856A04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ED78C6-7457-494D-ADEE-E5D8D6507DE1}"/>
              </a:ext>
            </a:extLst>
          </p:cNvPr>
          <p:cNvSpPr/>
          <p:nvPr/>
        </p:nvSpPr>
        <p:spPr>
          <a:xfrm>
            <a:off x="1520099" y="1786496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DDDAA3-CB10-42B7-BD97-9AFFBD5B2416}"/>
              </a:ext>
            </a:extLst>
          </p:cNvPr>
          <p:cNvSpPr txBox="1"/>
          <p:nvPr/>
        </p:nvSpPr>
        <p:spPr>
          <a:xfrm>
            <a:off x="1158892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ko-KR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CD34D0C-D9A4-45F9-8D5A-8D5C1703F95E}"/>
              </a:ext>
            </a:extLst>
          </p:cNvPr>
          <p:cNvSpPr txBox="1"/>
          <p:nvPr/>
        </p:nvSpPr>
        <p:spPr>
          <a:xfrm>
            <a:off x="550400" y="2276000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sector has seen dramatic growth worldwide since the early 2000’s.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0A9E170-B40B-4231-B9C4-96BB2E5C6DCB}"/>
              </a:ext>
            </a:extLst>
          </p:cNvPr>
          <p:cNvSpPr/>
          <p:nvPr/>
        </p:nvSpPr>
        <p:spPr>
          <a:xfrm>
            <a:off x="10238216" y="1743800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AD93ECA-E526-4307-9663-46F24B07A2C8}"/>
              </a:ext>
            </a:extLst>
          </p:cNvPr>
          <p:cNvSpPr txBox="1"/>
          <p:nvPr/>
        </p:nvSpPr>
        <p:spPr>
          <a:xfrm>
            <a:off x="9877009" y="128918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7933BA9-BB05-4BE3-973A-5A83FB58B3D0}"/>
              </a:ext>
            </a:extLst>
          </p:cNvPr>
          <p:cNvSpPr/>
          <p:nvPr/>
        </p:nvSpPr>
        <p:spPr>
          <a:xfrm>
            <a:off x="4170124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2930469-2896-45FC-BA8E-4CCFE8C2C60F}"/>
              </a:ext>
            </a:extLst>
          </p:cNvPr>
          <p:cNvSpPr txBox="1"/>
          <p:nvPr/>
        </p:nvSpPr>
        <p:spPr>
          <a:xfrm>
            <a:off x="3808917" y="1294727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endParaRPr lang="ko-KR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DB15673-4E31-427D-A426-ABAE02CA04ED}"/>
              </a:ext>
            </a:extLst>
          </p:cNvPr>
          <p:cNvSpPr/>
          <p:nvPr/>
        </p:nvSpPr>
        <p:spPr>
          <a:xfrm>
            <a:off x="7221500" y="1792151"/>
            <a:ext cx="357706" cy="35770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A464C51-6BFF-4E57-8F83-9A9535D82563}"/>
              </a:ext>
            </a:extLst>
          </p:cNvPr>
          <p:cNvSpPr txBox="1"/>
          <p:nvPr/>
        </p:nvSpPr>
        <p:spPr>
          <a:xfrm>
            <a:off x="6860293" y="130088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3CA75D-0E1F-44A9-A2A2-9152141443C1}"/>
              </a:ext>
            </a:extLst>
          </p:cNvPr>
          <p:cNvSpPr txBox="1"/>
          <p:nvPr/>
        </p:nvSpPr>
        <p:spPr>
          <a:xfrm>
            <a:off x="3280689" y="2278883"/>
            <a:ext cx="230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Bank, the country’s central bank authority, began permitting online transactions.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546615E-F048-4AF1-A400-CFB1D3323E28}"/>
              </a:ext>
            </a:extLst>
          </p:cNvPr>
          <p:cNvSpPr txBox="1"/>
          <p:nvPr/>
        </p:nvSpPr>
        <p:spPr>
          <a:xfrm>
            <a:off x="6256147" y="227888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Bank also permitted the purchase and sale of goods and services online using international credit cards.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CB3A86E-8C68-48E1-BC7D-697C6D9A5340}"/>
              </a:ext>
            </a:extLst>
          </p:cNvPr>
          <p:cNvSpPr txBox="1"/>
          <p:nvPr/>
        </p:nvSpPr>
        <p:spPr>
          <a:xfrm>
            <a:off x="9265473" y="2278882"/>
            <a:ext cx="230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three quarters of the year, the e-commerce industry achieved 67 per cent growth whereas, the country's e-commerce transaction reached BDT 3.59 billion.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47DF9F-C642-42DD-83DA-25016465CDFE}"/>
              </a:ext>
            </a:extLst>
          </p:cNvPr>
          <p:cNvSpPr txBox="1"/>
          <p:nvPr/>
        </p:nvSpPr>
        <p:spPr>
          <a:xfrm>
            <a:off x="3375159" y="4006144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ranked 103rd in UNCTAD's Business-to-Consumer (B2C) E-commerce Index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97C3F3-B601-43D4-B54E-5B3449710D42}"/>
              </a:ext>
            </a:extLst>
          </p:cNvPr>
          <p:cNvSpPr txBox="1"/>
          <p:nvPr/>
        </p:nvSpPr>
        <p:spPr>
          <a:xfrm>
            <a:off x="6247683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e-commerce business sites and e-commerce pages equaled 2,500 and 150,000 respectively.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0C1268-A9E3-4CC2-9648-AC74F504BD27}"/>
              </a:ext>
            </a:extLst>
          </p:cNvPr>
          <p:cNvSpPr txBox="1"/>
          <p:nvPr/>
        </p:nvSpPr>
        <p:spPr>
          <a:xfrm>
            <a:off x="9265472" y="4006143"/>
            <a:ext cx="230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ITU, the number of internet users has nearly tripled from 6.5 percent in 2013 to 18.2 percent in 2017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38359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939" y="393941"/>
            <a:ext cx="9119852" cy="7242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Trends Worldwide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A04F7-33A5-475A-B18A-B5D714517BF6}"/>
              </a:ext>
            </a:extLst>
          </p:cNvPr>
          <p:cNvSpPr txBox="1"/>
          <p:nvPr/>
        </p:nvSpPr>
        <p:spPr>
          <a:xfrm>
            <a:off x="1096580" y="5233848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AA9BD-3813-44A4-B4C8-E32DC3C04DD6}"/>
              </a:ext>
            </a:extLst>
          </p:cNvPr>
          <p:cNvSpPr txBox="1"/>
          <p:nvPr/>
        </p:nvSpPr>
        <p:spPr>
          <a:xfrm>
            <a:off x="4643229" y="5236564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39D6B467-10D0-450A-9D1F-281DD0DE0833}"/>
              </a:ext>
            </a:extLst>
          </p:cNvPr>
          <p:cNvSpPr/>
          <p:nvPr/>
        </p:nvSpPr>
        <p:spPr>
          <a:xfrm>
            <a:off x="4297761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70B29331-EEE3-4D35-9C0D-FC2ABA891299}"/>
              </a:ext>
            </a:extLst>
          </p:cNvPr>
          <p:cNvSpPr/>
          <p:nvPr/>
        </p:nvSpPr>
        <p:spPr>
          <a:xfrm>
            <a:off x="785105" y="5231997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DEE60-2049-4B7D-8705-611E86052818}"/>
              </a:ext>
            </a:extLst>
          </p:cNvPr>
          <p:cNvSpPr txBox="1"/>
          <p:nvPr/>
        </p:nvSpPr>
        <p:spPr>
          <a:xfrm>
            <a:off x="699257" y="5543473"/>
            <a:ext cx="256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an analysis, the stores that have at least one social account (Facebook and/or Twitter) have 32% more sales on average than stores that don’t use Facebook and/or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4241439" y="5543473"/>
            <a:ext cx="25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e-commerce sites that have a Facebook account, 60% are also using Twitter.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3">
            <a:extLst>
              <a:ext uri="{FF2B5EF4-FFF2-40B4-BE49-F238E27FC236}">
                <a16:creationId xmlns:a16="http://schemas.microsoft.com/office/drawing/2014/main" id="{9637A3B4-82B4-4291-BE56-79EAF044E3EF}"/>
              </a:ext>
            </a:extLst>
          </p:cNvPr>
          <p:cNvSpPr/>
          <p:nvPr/>
        </p:nvSpPr>
        <p:spPr>
          <a:xfrm>
            <a:off x="6342170" y="1850549"/>
            <a:ext cx="56279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data from Statista, by the end of 2020 the global ecommerce market sales  will reach $4.2 trillion and make up 16% of total retail sales.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 is responsible for almost a half of the global mobile commerce market. China, UAE, &amp; Turkey have the highest number of mobile shoppers, with 68%, 57%, and 53% respectively of the total population.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Gartner predicts that, by 2021 over 80 percent of all customer interactions will ne handled by AI.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early adopter brands that redesign their websites to support visual and voice search will increase digital commerce revenue by 30%.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out of 10 customers use their smartphones while shopping as in-store shopping assistants.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2021, B2B firms will spend more on e-commerce technology than online retailers do.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69% B2B entitles say they expect to stop printing catalogues within 5 years.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will generate $120 billion in revenue by 2021.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over 2.14 billion people worldwide are expected to buy goods and services online, up from 1.66 billion global digital buyers in 2016.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57EC2F4-DFB9-4189-8CDA-CEA7C85FB537}"/>
              </a:ext>
            </a:extLst>
          </p:cNvPr>
          <p:cNvSpPr/>
          <p:nvPr/>
        </p:nvSpPr>
        <p:spPr>
          <a:xfrm>
            <a:off x="9843120" y="2034685"/>
            <a:ext cx="2126996" cy="2807975"/>
          </a:xfrm>
          <a:custGeom>
            <a:avLst/>
            <a:gdLst/>
            <a:ahLst/>
            <a:cxnLst/>
            <a:rect l="l" t="t" r="r" b="b"/>
            <a:pathLst>
              <a:path w="4367084" h="5765249">
                <a:moveTo>
                  <a:pt x="3965780" y="4113557"/>
                </a:moveTo>
                <a:lnTo>
                  <a:pt x="4166432" y="4113557"/>
                </a:lnTo>
                <a:lnTo>
                  <a:pt x="4166432" y="4916165"/>
                </a:lnTo>
                <a:lnTo>
                  <a:pt x="3972555" y="4916165"/>
                </a:lnTo>
                <a:lnTo>
                  <a:pt x="3972555" y="5763466"/>
                </a:lnTo>
                <a:lnTo>
                  <a:pt x="3771903" y="5763466"/>
                </a:lnTo>
                <a:lnTo>
                  <a:pt x="3771903" y="5763465"/>
                </a:lnTo>
                <a:lnTo>
                  <a:pt x="1193520" y="5763465"/>
                </a:lnTo>
                <a:lnTo>
                  <a:pt x="1193520" y="5765249"/>
                </a:lnTo>
                <a:lnTo>
                  <a:pt x="992868" y="5765249"/>
                </a:lnTo>
                <a:lnTo>
                  <a:pt x="992868" y="5009248"/>
                </a:lnTo>
                <a:lnTo>
                  <a:pt x="1193520" y="5009248"/>
                </a:lnTo>
                <a:lnTo>
                  <a:pt x="1193520" y="5562813"/>
                </a:lnTo>
                <a:lnTo>
                  <a:pt x="3771903" y="5562813"/>
                </a:lnTo>
                <a:lnTo>
                  <a:pt x="3771903" y="4916165"/>
                </a:lnTo>
                <a:lnTo>
                  <a:pt x="3965780" y="4916165"/>
                </a:lnTo>
                <a:close/>
                <a:moveTo>
                  <a:pt x="404924" y="3516123"/>
                </a:moveTo>
                <a:lnTo>
                  <a:pt x="605576" y="3516123"/>
                </a:lnTo>
                <a:lnTo>
                  <a:pt x="605576" y="4024102"/>
                </a:lnTo>
                <a:lnTo>
                  <a:pt x="794053" y="4024102"/>
                </a:lnTo>
                <a:lnTo>
                  <a:pt x="794053" y="4525732"/>
                </a:lnTo>
                <a:lnTo>
                  <a:pt x="991620" y="4525732"/>
                </a:lnTo>
                <a:lnTo>
                  <a:pt x="991620" y="5027362"/>
                </a:lnTo>
                <a:lnTo>
                  <a:pt x="790968" y="5027362"/>
                </a:lnTo>
                <a:lnTo>
                  <a:pt x="790968" y="4525732"/>
                </a:lnTo>
                <a:lnTo>
                  <a:pt x="593401" y="4525732"/>
                </a:lnTo>
                <a:lnTo>
                  <a:pt x="593401" y="4056122"/>
                </a:lnTo>
                <a:lnTo>
                  <a:pt x="404924" y="4056122"/>
                </a:lnTo>
                <a:close/>
                <a:moveTo>
                  <a:pt x="4166432" y="2307688"/>
                </a:moveTo>
                <a:lnTo>
                  <a:pt x="4367084" y="2307688"/>
                </a:lnTo>
                <a:lnTo>
                  <a:pt x="4367084" y="4113556"/>
                </a:lnTo>
                <a:lnTo>
                  <a:pt x="4166432" y="4113556"/>
                </a:lnTo>
                <a:close/>
                <a:moveTo>
                  <a:pt x="3965780" y="1906384"/>
                </a:moveTo>
                <a:lnTo>
                  <a:pt x="4166432" y="1906384"/>
                </a:lnTo>
                <a:lnTo>
                  <a:pt x="4166432" y="2307688"/>
                </a:lnTo>
                <a:lnTo>
                  <a:pt x="3965780" y="2307688"/>
                </a:lnTo>
                <a:close/>
                <a:moveTo>
                  <a:pt x="2520856" y="1506947"/>
                </a:moveTo>
                <a:lnTo>
                  <a:pt x="2721508" y="1506947"/>
                </a:lnTo>
                <a:lnTo>
                  <a:pt x="3336164" y="1506947"/>
                </a:lnTo>
                <a:lnTo>
                  <a:pt x="3336164" y="1685040"/>
                </a:lnTo>
                <a:lnTo>
                  <a:pt x="3464150" y="1685040"/>
                </a:lnTo>
                <a:lnTo>
                  <a:pt x="3464150" y="1682197"/>
                </a:lnTo>
                <a:lnTo>
                  <a:pt x="3965780" y="1682197"/>
                </a:lnTo>
                <a:lnTo>
                  <a:pt x="3965780" y="1882849"/>
                </a:lnTo>
                <a:lnTo>
                  <a:pt x="3536816" y="1882849"/>
                </a:lnTo>
                <a:lnTo>
                  <a:pt x="3536816" y="2788626"/>
                </a:lnTo>
                <a:lnTo>
                  <a:pt x="3336164" y="2788626"/>
                </a:lnTo>
                <a:lnTo>
                  <a:pt x="3336164" y="1707599"/>
                </a:lnTo>
                <a:lnTo>
                  <a:pt x="2721508" y="1707599"/>
                </a:lnTo>
                <a:lnTo>
                  <a:pt x="2721508" y="2710859"/>
                </a:lnTo>
                <a:lnTo>
                  <a:pt x="2520856" y="2710859"/>
                </a:lnTo>
                <a:close/>
                <a:moveTo>
                  <a:pt x="1705727" y="200652"/>
                </a:moveTo>
                <a:lnTo>
                  <a:pt x="1906379" y="200652"/>
                </a:lnTo>
                <a:lnTo>
                  <a:pt x="1906379" y="1306295"/>
                </a:lnTo>
                <a:lnTo>
                  <a:pt x="2508335" y="1306295"/>
                </a:lnTo>
                <a:lnTo>
                  <a:pt x="2508335" y="1506947"/>
                </a:lnTo>
                <a:lnTo>
                  <a:pt x="1906379" y="1506947"/>
                </a:lnTo>
                <a:lnTo>
                  <a:pt x="1906379" y="2608477"/>
                </a:lnTo>
                <a:lnTo>
                  <a:pt x="1705727" y="2608477"/>
                </a:lnTo>
                <a:close/>
                <a:moveTo>
                  <a:pt x="986562" y="200652"/>
                </a:moveTo>
                <a:lnTo>
                  <a:pt x="1187214" y="200652"/>
                </a:lnTo>
                <a:lnTo>
                  <a:pt x="1187214" y="3612116"/>
                </a:lnTo>
                <a:lnTo>
                  <a:pt x="986562" y="3612116"/>
                </a:lnTo>
                <a:lnTo>
                  <a:pt x="986562" y="2838909"/>
                </a:lnTo>
                <a:lnTo>
                  <a:pt x="600014" y="2838909"/>
                </a:lnTo>
                <a:lnTo>
                  <a:pt x="600014" y="2641799"/>
                </a:lnTo>
                <a:lnTo>
                  <a:pt x="200652" y="2641799"/>
                </a:lnTo>
                <a:lnTo>
                  <a:pt x="200652" y="3118899"/>
                </a:lnTo>
                <a:lnTo>
                  <a:pt x="384605" y="3118899"/>
                </a:lnTo>
                <a:lnTo>
                  <a:pt x="384605" y="3520203"/>
                </a:lnTo>
                <a:lnTo>
                  <a:pt x="183953" y="3520203"/>
                </a:lnTo>
                <a:lnTo>
                  <a:pt x="183953" y="3141857"/>
                </a:lnTo>
                <a:lnTo>
                  <a:pt x="0" y="3141857"/>
                </a:lnTo>
                <a:lnTo>
                  <a:pt x="0" y="2439575"/>
                </a:lnTo>
                <a:lnTo>
                  <a:pt x="200652" y="2439575"/>
                </a:lnTo>
                <a:lnTo>
                  <a:pt x="200652" y="2441147"/>
                </a:lnTo>
                <a:lnTo>
                  <a:pt x="610687" y="2441147"/>
                </a:lnTo>
                <a:lnTo>
                  <a:pt x="610687" y="2638257"/>
                </a:lnTo>
                <a:lnTo>
                  <a:pt x="986562" y="2638257"/>
                </a:lnTo>
                <a:close/>
                <a:moveTo>
                  <a:pt x="1187214" y="0"/>
                </a:moveTo>
                <a:lnTo>
                  <a:pt x="1688844" y="0"/>
                </a:lnTo>
                <a:lnTo>
                  <a:pt x="1688844" y="200652"/>
                </a:lnTo>
                <a:lnTo>
                  <a:pt x="1187214" y="20065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9" b="13669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C812435-30B7-4443-9F06-BF95A7161827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1C3C1-CA76-4A57-A87F-B2341F4E66F2}"/>
              </a:ext>
            </a:extLst>
          </p:cNvPr>
          <p:cNvGrpSpPr/>
          <p:nvPr/>
        </p:nvGrpSpPr>
        <p:grpSpPr>
          <a:xfrm>
            <a:off x="2437714" y="667183"/>
            <a:ext cx="1860260" cy="2086627"/>
            <a:chOff x="323529" y="2145621"/>
            <a:chExt cx="3921982" cy="34105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AD39F2-B592-4BFB-90A6-F0AA3EE8C941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18C3C-9856-4982-98AE-EF1C5ED26BA9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61E439-CDC9-455F-B09D-0F9E57027DA9}"/>
              </a:ext>
            </a:extLst>
          </p:cNvPr>
          <p:cNvGrpSpPr/>
          <p:nvPr/>
        </p:nvGrpSpPr>
        <p:grpSpPr>
          <a:xfrm>
            <a:off x="3886071" y="904386"/>
            <a:ext cx="1264088" cy="1509427"/>
            <a:chOff x="2832912" y="2217237"/>
            <a:chExt cx="1264088" cy="23203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25CB41-4E5E-4EA1-9874-A3CB5EBAF68B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F60C86F-FED4-4C09-9FA2-43EF6A6BDCB5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CC7365-05EA-4AAC-8024-63D2AFB71116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7D9E7E-D663-432D-9988-EFF75E117503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5C6D637-5E4D-44A1-B102-7A2157DA9AA7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4309" y="174366"/>
            <a:ext cx="10711154" cy="492651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Business Scenario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5337F-9915-4CC8-B3F5-F89A222C6E02}"/>
              </a:ext>
            </a:extLst>
          </p:cNvPr>
          <p:cNvGrpSpPr/>
          <p:nvPr/>
        </p:nvGrpSpPr>
        <p:grpSpPr>
          <a:xfrm>
            <a:off x="4413904" y="1961069"/>
            <a:ext cx="1459757" cy="1360280"/>
            <a:chOff x="3657008" y="3846050"/>
            <a:chExt cx="2226922" cy="286631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C429C6-5FA7-4F38-A3DC-92ACE0626FB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C7D081-5D1D-41F0-9208-B65717B7F4ED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DC0EA-3E99-44AD-980E-B13A612C5AD4}"/>
              </a:ext>
            </a:extLst>
          </p:cNvPr>
          <p:cNvSpPr/>
          <p:nvPr/>
        </p:nvSpPr>
        <p:spPr>
          <a:xfrm>
            <a:off x="5376357" y="1214536"/>
            <a:ext cx="808204" cy="810306"/>
          </a:xfrm>
          <a:custGeom>
            <a:avLst/>
            <a:gdLst>
              <a:gd name="connsiteX0" fmla="*/ 388665 w 808204"/>
              <a:gd name="connsiteY0" fmla="*/ 68371 h 810306"/>
              <a:gd name="connsiteX1" fmla="*/ 288891 w 808204"/>
              <a:gd name="connsiteY1" fmla="*/ 84875 h 810306"/>
              <a:gd name="connsiteX2" fmla="*/ 280639 w 808204"/>
              <a:gd name="connsiteY2" fmla="*/ 108881 h 810306"/>
              <a:gd name="connsiteX3" fmla="*/ 522949 w 808204"/>
              <a:gd name="connsiteY3" fmla="*/ 96128 h 810306"/>
              <a:gd name="connsiteX4" fmla="*/ 512446 w 808204"/>
              <a:gd name="connsiteY4" fmla="*/ 75873 h 810306"/>
              <a:gd name="connsiteX5" fmla="*/ 388665 w 808204"/>
              <a:gd name="connsiteY5" fmla="*/ 68371 h 810306"/>
              <a:gd name="connsiteX6" fmla="*/ 413164 w 808204"/>
              <a:gd name="connsiteY6" fmla="*/ 35 h 810306"/>
              <a:gd name="connsiteX7" fmla="*/ 558958 w 808204"/>
              <a:gd name="connsiteY7" fmla="*/ 15859 h 810306"/>
              <a:gd name="connsiteX8" fmla="*/ 766009 w 808204"/>
              <a:gd name="connsiteY8" fmla="*/ 48118 h 810306"/>
              <a:gd name="connsiteX9" fmla="*/ 800518 w 808204"/>
              <a:gd name="connsiteY9" fmla="*/ 86377 h 810306"/>
              <a:gd name="connsiteX10" fmla="*/ 808020 w 808204"/>
              <a:gd name="connsiteY10" fmla="*/ 274674 h 810306"/>
              <a:gd name="connsiteX11" fmla="*/ 780263 w 808204"/>
              <a:gd name="connsiteY11" fmla="*/ 306181 h 810306"/>
              <a:gd name="connsiteX12" fmla="*/ 690240 w 808204"/>
              <a:gd name="connsiteY12" fmla="*/ 309932 h 810306"/>
              <a:gd name="connsiteX13" fmla="*/ 668485 w 808204"/>
              <a:gd name="connsiteY13" fmla="*/ 332437 h 810306"/>
              <a:gd name="connsiteX14" fmla="*/ 683488 w 808204"/>
              <a:gd name="connsiteY14" fmla="*/ 746540 h 810306"/>
              <a:gd name="connsiteX15" fmla="*/ 639978 w 808204"/>
              <a:gd name="connsiteY15" fmla="*/ 793051 h 810306"/>
              <a:gd name="connsiteX16" fmla="*/ 205620 w 808204"/>
              <a:gd name="connsiteY16" fmla="*/ 810306 h 810306"/>
              <a:gd name="connsiteX17" fmla="*/ 167361 w 808204"/>
              <a:gd name="connsiteY17" fmla="*/ 773546 h 810306"/>
              <a:gd name="connsiteX18" fmla="*/ 150856 w 808204"/>
              <a:gd name="connsiteY18" fmla="*/ 354193 h 810306"/>
              <a:gd name="connsiteX19" fmla="*/ 125351 w 808204"/>
              <a:gd name="connsiteY19" fmla="*/ 332437 h 810306"/>
              <a:gd name="connsiteX20" fmla="*/ 35329 w 808204"/>
              <a:gd name="connsiteY20" fmla="*/ 336189 h 810306"/>
              <a:gd name="connsiteX21" fmla="*/ 6822 w 808204"/>
              <a:gd name="connsiteY21" fmla="*/ 310682 h 810306"/>
              <a:gd name="connsiteX22" fmla="*/ 70 w 808204"/>
              <a:gd name="connsiteY22" fmla="*/ 105881 h 810306"/>
              <a:gd name="connsiteX23" fmla="*/ 19574 w 808204"/>
              <a:gd name="connsiteY23" fmla="*/ 80375 h 810306"/>
              <a:gd name="connsiteX24" fmla="*/ 363910 w 808204"/>
              <a:gd name="connsiteY24" fmla="*/ 3856 h 810306"/>
              <a:gd name="connsiteX25" fmla="*/ 413164 w 808204"/>
              <a:gd name="connsiteY25" fmla="*/ 35 h 8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8204" h="810306">
                <a:moveTo>
                  <a:pt x="388665" y="68371"/>
                </a:moveTo>
                <a:cubicBezTo>
                  <a:pt x="365410" y="69121"/>
                  <a:pt x="327150" y="75123"/>
                  <a:pt x="288891" y="84875"/>
                </a:cubicBezTo>
                <a:cubicBezTo>
                  <a:pt x="271636" y="89376"/>
                  <a:pt x="270136" y="94627"/>
                  <a:pt x="280639" y="108881"/>
                </a:cubicBezTo>
                <a:cubicBezTo>
                  <a:pt x="342904" y="192902"/>
                  <a:pt x="466684" y="186150"/>
                  <a:pt x="522949" y="96128"/>
                </a:cubicBezTo>
                <a:cubicBezTo>
                  <a:pt x="532701" y="80374"/>
                  <a:pt x="523699" y="78123"/>
                  <a:pt x="512446" y="75873"/>
                </a:cubicBezTo>
                <a:cubicBezTo>
                  <a:pt x="477187" y="69872"/>
                  <a:pt x="441178" y="64620"/>
                  <a:pt x="388665" y="68371"/>
                </a:cubicBezTo>
                <a:close/>
                <a:moveTo>
                  <a:pt x="413164" y="35"/>
                </a:moveTo>
                <a:cubicBezTo>
                  <a:pt x="462184" y="-598"/>
                  <a:pt x="510571" y="7420"/>
                  <a:pt x="558958" y="15859"/>
                </a:cubicBezTo>
                <a:cubicBezTo>
                  <a:pt x="627975" y="27862"/>
                  <a:pt x="696992" y="38365"/>
                  <a:pt x="766009" y="48118"/>
                </a:cubicBezTo>
                <a:cubicBezTo>
                  <a:pt x="790015" y="51118"/>
                  <a:pt x="800518" y="60120"/>
                  <a:pt x="800518" y="86377"/>
                </a:cubicBezTo>
                <a:cubicBezTo>
                  <a:pt x="801268" y="149392"/>
                  <a:pt x="805019" y="212408"/>
                  <a:pt x="808020" y="274674"/>
                </a:cubicBezTo>
                <a:cubicBezTo>
                  <a:pt x="809520" y="295679"/>
                  <a:pt x="802018" y="305431"/>
                  <a:pt x="780263" y="306181"/>
                </a:cubicBezTo>
                <a:cubicBezTo>
                  <a:pt x="750255" y="306931"/>
                  <a:pt x="720248" y="309932"/>
                  <a:pt x="690240" y="309932"/>
                </a:cubicBezTo>
                <a:cubicBezTo>
                  <a:pt x="673736" y="309932"/>
                  <a:pt x="667735" y="313683"/>
                  <a:pt x="668485" y="332437"/>
                </a:cubicBezTo>
                <a:cubicBezTo>
                  <a:pt x="674487" y="470472"/>
                  <a:pt x="678988" y="608506"/>
                  <a:pt x="683488" y="746540"/>
                </a:cubicBezTo>
                <a:cubicBezTo>
                  <a:pt x="684989" y="791551"/>
                  <a:pt x="684989" y="790801"/>
                  <a:pt x="639978" y="793051"/>
                </a:cubicBezTo>
                <a:cubicBezTo>
                  <a:pt x="568710" y="796803"/>
                  <a:pt x="277638" y="810306"/>
                  <a:pt x="205620" y="810306"/>
                </a:cubicBezTo>
                <a:cubicBezTo>
                  <a:pt x="169612" y="810306"/>
                  <a:pt x="169612" y="810306"/>
                  <a:pt x="167361" y="773546"/>
                </a:cubicBezTo>
                <a:cubicBezTo>
                  <a:pt x="163610" y="695527"/>
                  <a:pt x="151607" y="415708"/>
                  <a:pt x="150856" y="354193"/>
                </a:cubicBezTo>
                <a:cubicBezTo>
                  <a:pt x="150856" y="333938"/>
                  <a:pt x="143355" y="330937"/>
                  <a:pt x="125351" y="332437"/>
                </a:cubicBezTo>
                <a:cubicBezTo>
                  <a:pt x="95344" y="334688"/>
                  <a:pt x="65336" y="334688"/>
                  <a:pt x="35329" y="336189"/>
                </a:cubicBezTo>
                <a:cubicBezTo>
                  <a:pt x="16574" y="336939"/>
                  <a:pt x="7571" y="330187"/>
                  <a:pt x="6822" y="310682"/>
                </a:cubicBezTo>
                <a:cubicBezTo>
                  <a:pt x="5321" y="242415"/>
                  <a:pt x="3070" y="174149"/>
                  <a:pt x="70" y="105881"/>
                </a:cubicBezTo>
                <a:cubicBezTo>
                  <a:pt x="-681" y="90878"/>
                  <a:pt x="4571" y="83376"/>
                  <a:pt x="19574" y="80375"/>
                </a:cubicBezTo>
                <a:cubicBezTo>
                  <a:pt x="135103" y="57120"/>
                  <a:pt x="246881" y="20360"/>
                  <a:pt x="363910" y="3856"/>
                </a:cubicBezTo>
                <a:cubicBezTo>
                  <a:pt x="380414" y="1418"/>
                  <a:pt x="396825" y="246"/>
                  <a:pt x="413164" y="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AA1A85-5111-4CA7-9CBE-F4591A8E3B29}"/>
              </a:ext>
            </a:extLst>
          </p:cNvPr>
          <p:cNvSpPr/>
          <p:nvPr/>
        </p:nvSpPr>
        <p:spPr>
          <a:xfrm>
            <a:off x="5327507" y="1893650"/>
            <a:ext cx="928395" cy="806494"/>
          </a:xfrm>
          <a:custGeom>
            <a:avLst/>
            <a:gdLst>
              <a:gd name="connsiteX0" fmla="*/ 379164 w 928395"/>
              <a:gd name="connsiteY0" fmla="*/ 674462 h 806494"/>
              <a:gd name="connsiteX1" fmla="*/ 443679 w 928395"/>
              <a:gd name="connsiteY1" fmla="*/ 741229 h 806494"/>
              <a:gd name="connsiteX2" fmla="*/ 378413 w 928395"/>
              <a:gd name="connsiteY2" fmla="*/ 806494 h 806494"/>
              <a:gd name="connsiteX3" fmla="*/ 313897 w 928395"/>
              <a:gd name="connsiteY3" fmla="*/ 740478 h 806494"/>
              <a:gd name="connsiteX4" fmla="*/ 379164 w 928395"/>
              <a:gd name="connsiteY4" fmla="*/ 674462 h 806494"/>
              <a:gd name="connsiteX5" fmla="*/ 732502 w 928395"/>
              <a:gd name="connsiteY5" fmla="*/ 669212 h 806494"/>
              <a:gd name="connsiteX6" fmla="*/ 797767 w 928395"/>
              <a:gd name="connsiteY6" fmla="*/ 736728 h 806494"/>
              <a:gd name="connsiteX7" fmla="*/ 731001 w 928395"/>
              <a:gd name="connsiteY7" fmla="*/ 800494 h 806494"/>
              <a:gd name="connsiteX8" fmla="*/ 666485 w 928395"/>
              <a:gd name="connsiteY8" fmla="*/ 734478 h 806494"/>
              <a:gd name="connsiteX9" fmla="*/ 732502 w 928395"/>
              <a:gd name="connsiteY9" fmla="*/ 669212 h 806494"/>
              <a:gd name="connsiteX10" fmla="*/ 316277 w 928395"/>
              <a:gd name="connsiteY10" fmla="*/ 169423 h 806494"/>
              <a:gd name="connsiteX11" fmla="*/ 286140 w 928395"/>
              <a:gd name="connsiteY11" fmla="*/ 170337 h 806494"/>
              <a:gd name="connsiteX12" fmla="*/ 254633 w 928395"/>
              <a:gd name="connsiteY12" fmla="*/ 170337 h 806494"/>
              <a:gd name="connsiteX13" fmla="*/ 235878 w 928395"/>
              <a:gd name="connsiteY13" fmla="*/ 193593 h 806494"/>
              <a:gd name="connsiteX14" fmla="*/ 286140 w 928395"/>
              <a:gd name="connsiteY14" fmla="*/ 408146 h 806494"/>
              <a:gd name="connsiteX15" fmla="*/ 354408 w 928395"/>
              <a:gd name="connsiteY15" fmla="*/ 453157 h 806494"/>
              <a:gd name="connsiteX16" fmla="*/ 370912 w 928395"/>
              <a:gd name="connsiteY16" fmla="*/ 430652 h 806494"/>
              <a:gd name="connsiteX17" fmla="*/ 344655 w 928395"/>
              <a:gd name="connsiteY17" fmla="*/ 219849 h 806494"/>
              <a:gd name="connsiteX18" fmla="*/ 316277 w 928395"/>
              <a:gd name="connsiteY18" fmla="*/ 169423 h 806494"/>
              <a:gd name="connsiteX19" fmla="*/ 421924 w 928395"/>
              <a:gd name="connsiteY19" fmla="*/ 167336 h 806494"/>
              <a:gd name="connsiteX20" fmla="*/ 406170 w 928395"/>
              <a:gd name="connsiteY20" fmla="*/ 185341 h 806494"/>
              <a:gd name="connsiteX21" fmla="*/ 432427 w 928395"/>
              <a:gd name="connsiteY21" fmla="*/ 384890 h 806494"/>
              <a:gd name="connsiteX22" fmla="*/ 499944 w 928395"/>
              <a:gd name="connsiteY22" fmla="*/ 434402 h 806494"/>
              <a:gd name="connsiteX23" fmla="*/ 517197 w 928395"/>
              <a:gd name="connsiteY23" fmla="*/ 414897 h 806494"/>
              <a:gd name="connsiteX24" fmla="*/ 517197 w 928395"/>
              <a:gd name="connsiteY24" fmla="*/ 300869 h 806494"/>
              <a:gd name="connsiteX25" fmla="*/ 512696 w 928395"/>
              <a:gd name="connsiteY25" fmla="*/ 300869 h 806494"/>
              <a:gd name="connsiteX26" fmla="*/ 512696 w 928395"/>
              <a:gd name="connsiteY26" fmla="*/ 183840 h 806494"/>
              <a:gd name="connsiteX27" fmla="*/ 496192 w 928395"/>
              <a:gd name="connsiteY27" fmla="*/ 167336 h 806494"/>
              <a:gd name="connsiteX28" fmla="*/ 421924 w 928395"/>
              <a:gd name="connsiteY28" fmla="*/ 167336 h 806494"/>
              <a:gd name="connsiteX29" fmla="*/ 663343 w 928395"/>
              <a:gd name="connsiteY29" fmla="*/ 164125 h 806494"/>
              <a:gd name="connsiteX30" fmla="*/ 634226 w 928395"/>
              <a:gd name="connsiteY30" fmla="*/ 165086 h 806494"/>
              <a:gd name="connsiteX31" fmla="*/ 591466 w 928395"/>
              <a:gd name="connsiteY31" fmla="*/ 165086 h 806494"/>
              <a:gd name="connsiteX32" fmla="*/ 577963 w 928395"/>
              <a:gd name="connsiteY32" fmla="*/ 178589 h 806494"/>
              <a:gd name="connsiteX33" fmla="*/ 580964 w 928395"/>
              <a:gd name="connsiteY33" fmla="*/ 409647 h 806494"/>
              <a:gd name="connsiteX34" fmla="*/ 588465 w 928395"/>
              <a:gd name="connsiteY34" fmla="*/ 423150 h 806494"/>
              <a:gd name="connsiteX35" fmla="*/ 656732 w 928395"/>
              <a:gd name="connsiteY35" fmla="*/ 413397 h 806494"/>
              <a:gd name="connsiteX36" fmla="*/ 665734 w 928395"/>
              <a:gd name="connsiteY36" fmla="*/ 396893 h 806494"/>
              <a:gd name="connsiteX37" fmla="*/ 681488 w 928395"/>
              <a:gd name="connsiteY37" fmla="*/ 211597 h 806494"/>
              <a:gd name="connsiteX38" fmla="*/ 663343 w 928395"/>
              <a:gd name="connsiteY38" fmla="*/ 164125 h 806494"/>
              <a:gd name="connsiteX39" fmla="*/ 779013 w 928395"/>
              <a:gd name="connsiteY39" fmla="*/ 161335 h 806494"/>
              <a:gd name="connsiteX40" fmla="*/ 750506 w 928395"/>
              <a:gd name="connsiteY40" fmla="*/ 189092 h 806494"/>
              <a:gd name="connsiteX41" fmla="*/ 736252 w 928395"/>
              <a:gd name="connsiteY41" fmla="*/ 352632 h 806494"/>
              <a:gd name="connsiteX42" fmla="*/ 785014 w 928395"/>
              <a:gd name="connsiteY42" fmla="*/ 399894 h 806494"/>
              <a:gd name="connsiteX43" fmla="*/ 820272 w 928395"/>
              <a:gd name="connsiteY43" fmla="*/ 364635 h 806494"/>
              <a:gd name="connsiteX44" fmla="*/ 848779 w 928395"/>
              <a:gd name="connsiteY44" fmla="*/ 213848 h 806494"/>
              <a:gd name="connsiteX45" fmla="*/ 805269 w 928395"/>
              <a:gd name="connsiteY45" fmla="*/ 161335 h 806494"/>
              <a:gd name="connsiteX46" fmla="*/ 779013 w 928395"/>
              <a:gd name="connsiteY46" fmla="*/ 161335 h 806494"/>
              <a:gd name="connsiteX47" fmla="*/ 93718 w 928395"/>
              <a:gd name="connsiteY47" fmla="*/ 232 h 806494"/>
              <a:gd name="connsiteX48" fmla="*/ 161610 w 928395"/>
              <a:gd name="connsiteY48" fmla="*/ 2295 h 806494"/>
              <a:gd name="connsiteX49" fmla="*/ 197618 w 928395"/>
              <a:gd name="connsiteY49" fmla="*/ 33053 h 806494"/>
              <a:gd name="connsiteX50" fmla="*/ 204370 w 928395"/>
              <a:gd name="connsiteY50" fmla="*/ 55559 h 806494"/>
              <a:gd name="connsiteX51" fmla="*/ 268886 w 928395"/>
              <a:gd name="connsiteY51" fmla="*/ 103571 h 806494"/>
              <a:gd name="connsiteX52" fmla="*/ 869785 w 928395"/>
              <a:gd name="connsiteY52" fmla="*/ 93068 h 806494"/>
              <a:gd name="connsiteX53" fmla="*/ 926049 w 928395"/>
              <a:gd name="connsiteY53" fmla="*/ 158334 h 806494"/>
              <a:gd name="connsiteX54" fmla="*/ 876537 w 928395"/>
              <a:gd name="connsiteY54" fmla="*/ 416398 h 806494"/>
              <a:gd name="connsiteX55" fmla="*/ 827024 w 928395"/>
              <a:gd name="connsiteY55" fmla="*/ 460659 h 806494"/>
              <a:gd name="connsiteX56" fmla="*/ 334152 w 928395"/>
              <a:gd name="connsiteY56" fmla="*/ 523675 h 806494"/>
              <a:gd name="connsiteX57" fmla="*/ 314647 w 928395"/>
              <a:gd name="connsiteY57" fmla="*/ 538679 h 806494"/>
              <a:gd name="connsiteX58" fmla="*/ 340154 w 928395"/>
              <a:gd name="connsiteY58" fmla="*/ 569436 h 806494"/>
              <a:gd name="connsiteX59" fmla="*/ 616973 w 928395"/>
              <a:gd name="connsiteY59" fmla="*/ 564185 h 806494"/>
              <a:gd name="connsiteX60" fmla="*/ 806019 w 928395"/>
              <a:gd name="connsiteY60" fmla="*/ 562685 h 806494"/>
              <a:gd name="connsiteX61" fmla="*/ 840528 w 928395"/>
              <a:gd name="connsiteY61" fmla="*/ 598693 h 806494"/>
              <a:gd name="connsiteX62" fmla="*/ 805269 w 928395"/>
              <a:gd name="connsiteY62" fmla="*/ 625700 h 806494"/>
              <a:gd name="connsiteX63" fmla="*/ 555457 w 928395"/>
              <a:gd name="connsiteY63" fmla="*/ 635452 h 806494"/>
              <a:gd name="connsiteX64" fmla="*/ 318399 w 928395"/>
              <a:gd name="connsiteY64" fmla="*/ 635452 h 806494"/>
              <a:gd name="connsiteX65" fmla="*/ 259884 w 928395"/>
              <a:gd name="connsiteY65" fmla="*/ 591192 h 806494"/>
              <a:gd name="connsiteX66" fmla="*/ 154108 w 928395"/>
              <a:gd name="connsiteY66" fmla="*/ 134328 h 806494"/>
              <a:gd name="connsiteX67" fmla="*/ 72338 w 928395"/>
              <a:gd name="connsiteY67" fmla="*/ 67562 h 806494"/>
              <a:gd name="connsiteX68" fmla="*/ 29577 w 928395"/>
              <a:gd name="connsiteY68" fmla="*/ 66811 h 806494"/>
              <a:gd name="connsiteX69" fmla="*/ 320 w 928395"/>
              <a:gd name="connsiteY69" fmla="*/ 38304 h 806494"/>
              <a:gd name="connsiteX70" fmla="*/ 25826 w 928395"/>
              <a:gd name="connsiteY70" fmla="*/ 3796 h 806494"/>
              <a:gd name="connsiteX71" fmla="*/ 93718 w 928395"/>
              <a:gd name="connsiteY71" fmla="*/ 232 h 80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928395" h="806494">
                <a:moveTo>
                  <a:pt x="379164" y="674462"/>
                </a:moveTo>
                <a:cubicBezTo>
                  <a:pt x="415173" y="674462"/>
                  <a:pt x="443679" y="703720"/>
                  <a:pt x="443679" y="741229"/>
                </a:cubicBezTo>
                <a:cubicBezTo>
                  <a:pt x="443679" y="778738"/>
                  <a:pt x="415923" y="806494"/>
                  <a:pt x="378413" y="806494"/>
                </a:cubicBezTo>
                <a:cubicBezTo>
                  <a:pt x="340904" y="806494"/>
                  <a:pt x="313897" y="777987"/>
                  <a:pt x="313897" y="740478"/>
                </a:cubicBezTo>
                <a:cubicBezTo>
                  <a:pt x="313897" y="703720"/>
                  <a:pt x="343154" y="674462"/>
                  <a:pt x="379164" y="674462"/>
                </a:cubicBezTo>
                <a:close/>
                <a:moveTo>
                  <a:pt x="732502" y="669212"/>
                </a:moveTo>
                <a:cubicBezTo>
                  <a:pt x="770011" y="669212"/>
                  <a:pt x="797767" y="697719"/>
                  <a:pt x="797767" y="736728"/>
                </a:cubicBezTo>
                <a:cubicBezTo>
                  <a:pt x="797017" y="772737"/>
                  <a:pt x="768510" y="800494"/>
                  <a:pt x="731001" y="800494"/>
                </a:cubicBezTo>
                <a:cubicBezTo>
                  <a:pt x="694992" y="799743"/>
                  <a:pt x="665735" y="770487"/>
                  <a:pt x="666485" y="734478"/>
                </a:cubicBezTo>
                <a:cubicBezTo>
                  <a:pt x="667235" y="698469"/>
                  <a:pt x="696493" y="668462"/>
                  <a:pt x="732502" y="669212"/>
                </a:cubicBezTo>
                <a:close/>
                <a:moveTo>
                  <a:pt x="316277" y="169423"/>
                </a:moveTo>
                <a:cubicBezTo>
                  <a:pt x="308834" y="169024"/>
                  <a:pt x="299081" y="169587"/>
                  <a:pt x="286140" y="170337"/>
                </a:cubicBezTo>
                <a:cubicBezTo>
                  <a:pt x="275638" y="170337"/>
                  <a:pt x="265135" y="171087"/>
                  <a:pt x="254633" y="170337"/>
                </a:cubicBezTo>
                <a:cubicBezTo>
                  <a:pt x="235128" y="168087"/>
                  <a:pt x="231377" y="174088"/>
                  <a:pt x="235878" y="193593"/>
                </a:cubicBezTo>
                <a:cubicBezTo>
                  <a:pt x="253883" y="264860"/>
                  <a:pt x="269636" y="336878"/>
                  <a:pt x="286140" y="408146"/>
                </a:cubicBezTo>
                <a:cubicBezTo>
                  <a:pt x="298894" y="462909"/>
                  <a:pt x="298894" y="462160"/>
                  <a:pt x="354408" y="453157"/>
                </a:cubicBezTo>
                <a:cubicBezTo>
                  <a:pt x="368661" y="450906"/>
                  <a:pt x="373912" y="446405"/>
                  <a:pt x="370912" y="430652"/>
                </a:cubicBezTo>
                <a:cubicBezTo>
                  <a:pt x="361909" y="360134"/>
                  <a:pt x="353657" y="290367"/>
                  <a:pt x="344655" y="219849"/>
                </a:cubicBezTo>
                <a:cubicBezTo>
                  <a:pt x="340154" y="180464"/>
                  <a:pt x="338607" y="170618"/>
                  <a:pt x="316277" y="169423"/>
                </a:cubicBezTo>
                <a:close/>
                <a:moveTo>
                  <a:pt x="421924" y="167336"/>
                </a:moveTo>
                <a:cubicBezTo>
                  <a:pt x="407670" y="166586"/>
                  <a:pt x="403920" y="170337"/>
                  <a:pt x="406170" y="185341"/>
                </a:cubicBezTo>
                <a:cubicBezTo>
                  <a:pt x="415923" y="251357"/>
                  <a:pt x="423425" y="318124"/>
                  <a:pt x="432427" y="384890"/>
                </a:cubicBezTo>
                <a:cubicBezTo>
                  <a:pt x="439929" y="444155"/>
                  <a:pt x="439929" y="443405"/>
                  <a:pt x="499944" y="434402"/>
                </a:cubicBezTo>
                <a:cubicBezTo>
                  <a:pt x="514197" y="432152"/>
                  <a:pt x="517197" y="426900"/>
                  <a:pt x="517197" y="414897"/>
                </a:cubicBezTo>
                <a:cubicBezTo>
                  <a:pt x="516448" y="376638"/>
                  <a:pt x="517197" y="339129"/>
                  <a:pt x="517197" y="300869"/>
                </a:cubicBezTo>
                <a:cubicBezTo>
                  <a:pt x="515697" y="300869"/>
                  <a:pt x="514197" y="300869"/>
                  <a:pt x="512696" y="300869"/>
                </a:cubicBezTo>
                <a:cubicBezTo>
                  <a:pt x="512696" y="261860"/>
                  <a:pt x="511947" y="222850"/>
                  <a:pt x="512696" y="183840"/>
                </a:cubicBezTo>
                <a:cubicBezTo>
                  <a:pt x="512696" y="171837"/>
                  <a:pt x="509696" y="166586"/>
                  <a:pt x="496192" y="167336"/>
                </a:cubicBezTo>
                <a:cubicBezTo>
                  <a:pt x="471437" y="168087"/>
                  <a:pt x="446680" y="168087"/>
                  <a:pt x="421924" y="167336"/>
                </a:cubicBezTo>
                <a:close/>
                <a:moveTo>
                  <a:pt x="663343" y="164125"/>
                </a:moveTo>
                <a:cubicBezTo>
                  <a:pt x="656263" y="163773"/>
                  <a:pt x="646792" y="164336"/>
                  <a:pt x="634226" y="165086"/>
                </a:cubicBezTo>
                <a:cubicBezTo>
                  <a:pt x="619973" y="165086"/>
                  <a:pt x="605719" y="165086"/>
                  <a:pt x="591466" y="165086"/>
                </a:cubicBezTo>
                <a:cubicBezTo>
                  <a:pt x="581713" y="165086"/>
                  <a:pt x="577963" y="167336"/>
                  <a:pt x="577963" y="178589"/>
                </a:cubicBezTo>
                <a:cubicBezTo>
                  <a:pt x="579463" y="255858"/>
                  <a:pt x="580213" y="332377"/>
                  <a:pt x="580964" y="409647"/>
                </a:cubicBezTo>
                <a:cubicBezTo>
                  <a:pt x="580964" y="415648"/>
                  <a:pt x="578713" y="423900"/>
                  <a:pt x="588465" y="423150"/>
                </a:cubicBezTo>
                <a:cubicBezTo>
                  <a:pt x="610971" y="420149"/>
                  <a:pt x="634226" y="417148"/>
                  <a:pt x="656732" y="413397"/>
                </a:cubicBezTo>
                <a:cubicBezTo>
                  <a:pt x="667235" y="411897"/>
                  <a:pt x="664984" y="403645"/>
                  <a:pt x="665734" y="396893"/>
                </a:cubicBezTo>
                <a:cubicBezTo>
                  <a:pt x="670986" y="335378"/>
                  <a:pt x="676987" y="273113"/>
                  <a:pt x="681488" y="211597"/>
                </a:cubicBezTo>
                <a:cubicBezTo>
                  <a:pt x="684301" y="174463"/>
                  <a:pt x="684583" y="165180"/>
                  <a:pt x="663343" y="164125"/>
                </a:cubicBezTo>
                <a:close/>
                <a:moveTo>
                  <a:pt x="779013" y="161335"/>
                </a:moveTo>
                <a:cubicBezTo>
                  <a:pt x="756507" y="158334"/>
                  <a:pt x="752006" y="168087"/>
                  <a:pt x="750506" y="189092"/>
                </a:cubicBezTo>
                <a:cubicBezTo>
                  <a:pt x="747505" y="243105"/>
                  <a:pt x="741503" y="297868"/>
                  <a:pt x="736252" y="352632"/>
                </a:cubicBezTo>
                <a:cubicBezTo>
                  <a:pt x="730250" y="406646"/>
                  <a:pt x="730250" y="405895"/>
                  <a:pt x="785014" y="399894"/>
                </a:cubicBezTo>
                <a:cubicBezTo>
                  <a:pt x="808269" y="397644"/>
                  <a:pt x="816522" y="387141"/>
                  <a:pt x="820272" y="364635"/>
                </a:cubicBezTo>
                <a:cubicBezTo>
                  <a:pt x="828525" y="314373"/>
                  <a:pt x="839027" y="264110"/>
                  <a:pt x="848779" y="213848"/>
                </a:cubicBezTo>
                <a:cubicBezTo>
                  <a:pt x="859283" y="160585"/>
                  <a:pt x="860033" y="160585"/>
                  <a:pt x="805269" y="161335"/>
                </a:cubicBezTo>
                <a:cubicBezTo>
                  <a:pt x="797017" y="161335"/>
                  <a:pt x="788015" y="162835"/>
                  <a:pt x="779013" y="161335"/>
                </a:cubicBezTo>
                <a:close/>
                <a:moveTo>
                  <a:pt x="93718" y="232"/>
                </a:moveTo>
                <a:cubicBezTo>
                  <a:pt x="116411" y="-331"/>
                  <a:pt x="139104" y="45"/>
                  <a:pt x="161610" y="2295"/>
                </a:cubicBezTo>
                <a:cubicBezTo>
                  <a:pt x="180365" y="3796"/>
                  <a:pt x="192368" y="15049"/>
                  <a:pt x="197618" y="33053"/>
                </a:cubicBezTo>
                <a:cubicBezTo>
                  <a:pt x="199869" y="40555"/>
                  <a:pt x="202120" y="48057"/>
                  <a:pt x="204370" y="55559"/>
                </a:cubicBezTo>
                <a:cubicBezTo>
                  <a:pt x="217123" y="104320"/>
                  <a:pt x="217123" y="104320"/>
                  <a:pt x="268886" y="103571"/>
                </a:cubicBezTo>
                <a:cubicBezTo>
                  <a:pt x="469186" y="99819"/>
                  <a:pt x="669486" y="96069"/>
                  <a:pt x="869785" y="93068"/>
                </a:cubicBezTo>
                <a:cubicBezTo>
                  <a:pt x="918547" y="92318"/>
                  <a:pt x="935051" y="109572"/>
                  <a:pt x="926049" y="158334"/>
                </a:cubicBezTo>
                <a:cubicBezTo>
                  <a:pt x="910295" y="244606"/>
                  <a:pt x="893791" y="330877"/>
                  <a:pt x="876537" y="416398"/>
                </a:cubicBezTo>
                <a:cubicBezTo>
                  <a:pt x="871285" y="442655"/>
                  <a:pt x="854781" y="456908"/>
                  <a:pt x="827024" y="460659"/>
                </a:cubicBezTo>
                <a:cubicBezTo>
                  <a:pt x="662733" y="481664"/>
                  <a:pt x="498443" y="502670"/>
                  <a:pt x="334152" y="523675"/>
                </a:cubicBezTo>
                <a:cubicBezTo>
                  <a:pt x="325150" y="525175"/>
                  <a:pt x="308646" y="519924"/>
                  <a:pt x="314647" y="538679"/>
                </a:cubicBezTo>
                <a:cubicBezTo>
                  <a:pt x="319148" y="551431"/>
                  <a:pt x="313147" y="570186"/>
                  <a:pt x="340154" y="569436"/>
                </a:cubicBezTo>
                <a:cubicBezTo>
                  <a:pt x="432427" y="565685"/>
                  <a:pt x="524699" y="565685"/>
                  <a:pt x="616973" y="564185"/>
                </a:cubicBezTo>
                <a:cubicBezTo>
                  <a:pt x="679988" y="563434"/>
                  <a:pt x="743004" y="562685"/>
                  <a:pt x="806019" y="562685"/>
                </a:cubicBezTo>
                <a:cubicBezTo>
                  <a:pt x="831526" y="562685"/>
                  <a:pt x="842778" y="576188"/>
                  <a:pt x="840528" y="598693"/>
                </a:cubicBezTo>
                <a:cubicBezTo>
                  <a:pt x="838277" y="619699"/>
                  <a:pt x="824024" y="624950"/>
                  <a:pt x="805269" y="625700"/>
                </a:cubicBezTo>
                <a:cubicBezTo>
                  <a:pt x="721998" y="630201"/>
                  <a:pt x="638728" y="630951"/>
                  <a:pt x="555457" y="635452"/>
                </a:cubicBezTo>
                <a:cubicBezTo>
                  <a:pt x="475938" y="635452"/>
                  <a:pt x="397168" y="635452"/>
                  <a:pt x="318399" y="635452"/>
                </a:cubicBezTo>
                <a:cubicBezTo>
                  <a:pt x="282390" y="635452"/>
                  <a:pt x="268136" y="627201"/>
                  <a:pt x="259884" y="591192"/>
                </a:cubicBezTo>
                <a:cubicBezTo>
                  <a:pt x="224625" y="438903"/>
                  <a:pt x="188616" y="286616"/>
                  <a:pt x="154108" y="134328"/>
                </a:cubicBezTo>
                <a:cubicBezTo>
                  <a:pt x="139104" y="68312"/>
                  <a:pt x="139855" y="68312"/>
                  <a:pt x="72338" y="67562"/>
                </a:cubicBezTo>
                <a:cubicBezTo>
                  <a:pt x="58084" y="66811"/>
                  <a:pt x="43831" y="66811"/>
                  <a:pt x="29577" y="66811"/>
                </a:cubicBezTo>
                <a:cubicBezTo>
                  <a:pt x="10823" y="66061"/>
                  <a:pt x="1820" y="54808"/>
                  <a:pt x="320" y="38304"/>
                </a:cubicBezTo>
                <a:cubicBezTo>
                  <a:pt x="-1931" y="20300"/>
                  <a:pt x="7822" y="5296"/>
                  <a:pt x="25826" y="3796"/>
                </a:cubicBezTo>
                <a:cubicBezTo>
                  <a:pt x="48332" y="2295"/>
                  <a:pt x="71025" y="795"/>
                  <a:pt x="93718" y="23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B093C-9895-4528-8D5E-E11F9AFB3743}"/>
              </a:ext>
            </a:extLst>
          </p:cNvPr>
          <p:cNvGrpSpPr/>
          <p:nvPr/>
        </p:nvGrpSpPr>
        <p:grpSpPr>
          <a:xfrm>
            <a:off x="4170404" y="1078346"/>
            <a:ext cx="768189" cy="768628"/>
            <a:chOff x="3080486" y="2868723"/>
            <a:chExt cx="768189" cy="76862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D3EC72-94E7-45E2-8565-C80D87BB0D3D}"/>
                </a:ext>
              </a:extLst>
            </p:cNvPr>
            <p:cNvSpPr/>
            <p:nvPr/>
          </p:nvSpPr>
          <p:spPr>
            <a:xfrm>
              <a:off x="3080486" y="2868723"/>
              <a:ext cx="768189" cy="768628"/>
            </a:xfrm>
            <a:custGeom>
              <a:avLst/>
              <a:gdLst>
                <a:gd name="connsiteX0" fmla="*/ 169545 w 975359"/>
                <a:gd name="connsiteY0" fmla="*/ 667307 h 975916"/>
                <a:gd name="connsiteX1" fmla="*/ 170497 w 975359"/>
                <a:gd name="connsiteY1" fmla="*/ 420609 h 975916"/>
                <a:gd name="connsiteX2" fmla="*/ 133350 w 975359"/>
                <a:gd name="connsiteY2" fmla="*/ 384415 h 975916"/>
                <a:gd name="connsiteX3" fmla="*/ 32385 w 975359"/>
                <a:gd name="connsiteY3" fmla="*/ 381557 h 975916"/>
                <a:gd name="connsiteX4" fmla="*/ 0 w 975359"/>
                <a:gd name="connsiteY4" fmla="*/ 350124 h 975916"/>
                <a:gd name="connsiteX5" fmla="*/ 5715 w 975359"/>
                <a:gd name="connsiteY5" fmla="*/ 100570 h 975916"/>
                <a:gd name="connsiteX6" fmla="*/ 27622 w 975359"/>
                <a:gd name="connsiteY6" fmla="*/ 72947 h 975916"/>
                <a:gd name="connsiteX7" fmla="*/ 432435 w 975359"/>
                <a:gd name="connsiteY7" fmla="*/ 2462 h 975916"/>
                <a:gd name="connsiteX8" fmla="*/ 787718 w 975359"/>
                <a:gd name="connsiteY8" fmla="*/ 51039 h 975916"/>
                <a:gd name="connsiteX9" fmla="*/ 942975 w 975359"/>
                <a:gd name="connsiteY9" fmla="*/ 82472 h 975916"/>
                <a:gd name="connsiteX10" fmla="*/ 975360 w 975359"/>
                <a:gd name="connsiteY10" fmla="*/ 118667 h 975916"/>
                <a:gd name="connsiteX11" fmla="*/ 973455 w 975359"/>
                <a:gd name="connsiteY11" fmla="*/ 361554 h 975916"/>
                <a:gd name="connsiteX12" fmla="*/ 941070 w 975359"/>
                <a:gd name="connsiteY12" fmla="*/ 393940 h 975916"/>
                <a:gd name="connsiteX13" fmla="*/ 829628 w 975359"/>
                <a:gd name="connsiteY13" fmla="*/ 392987 h 975916"/>
                <a:gd name="connsiteX14" fmla="*/ 802005 w 975359"/>
                <a:gd name="connsiteY14" fmla="*/ 421562 h 975916"/>
                <a:gd name="connsiteX15" fmla="*/ 797243 w 975359"/>
                <a:gd name="connsiteY15" fmla="*/ 799704 h 975916"/>
                <a:gd name="connsiteX16" fmla="*/ 792480 w 975359"/>
                <a:gd name="connsiteY16" fmla="*/ 941627 h 975916"/>
                <a:gd name="connsiteX17" fmla="*/ 755332 w 975359"/>
                <a:gd name="connsiteY17" fmla="*/ 975917 h 975916"/>
                <a:gd name="connsiteX18" fmla="*/ 256222 w 975359"/>
                <a:gd name="connsiteY18" fmla="*/ 969250 h 975916"/>
                <a:gd name="connsiteX19" fmla="*/ 249555 w 975359"/>
                <a:gd name="connsiteY19" fmla="*/ 969250 h 975916"/>
                <a:gd name="connsiteX20" fmla="*/ 164782 w 975359"/>
                <a:gd name="connsiteY20" fmla="*/ 880667 h 975916"/>
                <a:gd name="connsiteX21" fmla="*/ 164782 w 975359"/>
                <a:gd name="connsiteY21" fmla="*/ 668259 h 975916"/>
                <a:gd name="connsiteX22" fmla="*/ 169545 w 975359"/>
                <a:gd name="connsiteY22" fmla="*/ 667307 h 9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5359" h="975916">
                  <a:moveTo>
                    <a:pt x="169545" y="667307"/>
                  </a:moveTo>
                  <a:cubicBezTo>
                    <a:pt x="169545" y="585392"/>
                    <a:pt x="167640" y="502524"/>
                    <a:pt x="170497" y="420609"/>
                  </a:cubicBezTo>
                  <a:cubicBezTo>
                    <a:pt x="171450" y="389177"/>
                    <a:pt x="161925" y="382509"/>
                    <a:pt x="133350" y="384415"/>
                  </a:cubicBezTo>
                  <a:cubicBezTo>
                    <a:pt x="100013" y="386320"/>
                    <a:pt x="65722" y="381557"/>
                    <a:pt x="32385" y="381557"/>
                  </a:cubicBezTo>
                  <a:cubicBezTo>
                    <a:pt x="9525" y="381557"/>
                    <a:pt x="0" y="372984"/>
                    <a:pt x="0" y="350124"/>
                  </a:cubicBezTo>
                  <a:cubicBezTo>
                    <a:pt x="953" y="267257"/>
                    <a:pt x="-953" y="183437"/>
                    <a:pt x="5715" y="100570"/>
                  </a:cubicBezTo>
                  <a:cubicBezTo>
                    <a:pt x="6668" y="84377"/>
                    <a:pt x="11430" y="75804"/>
                    <a:pt x="27622" y="72947"/>
                  </a:cubicBezTo>
                  <a:cubicBezTo>
                    <a:pt x="162878" y="52945"/>
                    <a:pt x="295275" y="15797"/>
                    <a:pt x="432435" y="2462"/>
                  </a:cubicBezTo>
                  <a:cubicBezTo>
                    <a:pt x="554355" y="-9921"/>
                    <a:pt x="670560" y="27227"/>
                    <a:pt x="787718" y="51039"/>
                  </a:cubicBezTo>
                  <a:cubicBezTo>
                    <a:pt x="839153" y="61517"/>
                    <a:pt x="890588" y="72947"/>
                    <a:pt x="942975" y="82472"/>
                  </a:cubicBezTo>
                  <a:cubicBezTo>
                    <a:pt x="965835" y="86282"/>
                    <a:pt x="975360" y="93902"/>
                    <a:pt x="975360" y="118667"/>
                  </a:cubicBezTo>
                  <a:cubicBezTo>
                    <a:pt x="973455" y="199629"/>
                    <a:pt x="973455" y="280592"/>
                    <a:pt x="973455" y="361554"/>
                  </a:cubicBezTo>
                  <a:cubicBezTo>
                    <a:pt x="973455" y="383462"/>
                    <a:pt x="964882" y="394892"/>
                    <a:pt x="941070" y="393940"/>
                  </a:cubicBezTo>
                  <a:cubicBezTo>
                    <a:pt x="903922" y="392987"/>
                    <a:pt x="866775" y="394892"/>
                    <a:pt x="829628" y="392987"/>
                  </a:cubicBezTo>
                  <a:cubicBezTo>
                    <a:pt x="806768" y="392034"/>
                    <a:pt x="802005" y="399654"/>
                    <a:pt x="802005" y="421562"/>
                  </a:cubicBezTo>
                  <a:cubicBezTo>
                    <a:pt x="801053" y="547292"/>
                    <a:pt x="799147" y="673975"/>
                    <a:pt x="797243" y="799704"/>
                  </a:cubicBezTo>
                  <a:cubicBezTo>
                    <a:pt x="796290" y="847329"/>
                    <a:pt x="792480" y="894002"/>
                    <a:pt x="792480" y="941627"/>
                  </a:cubicBezTo>
                  <a:cubicBezTo>
                    <a:pt x="792480" y="969250"/>
                    <a:pt x="781050" y="975917"/>
                    <a:pt x="755332" y="975917"/>
                  </a:cubicBezTo>
                  <a:cubicBezTo>
                    <a:pt x="588645" y="975917"/>
                    <a:pt x="421957" y="974965"/>
                    <a:pt x="256222" y="969250"/>
                  </a:cubicBezTo>
                  <a:cubicBezTo>
                    <a:pt x="254318" y="969250"/>
                    <a:pt x="251460" y="969250"/>
                    <a:pt x="249555" y="969250"/>
                  </a:cubicBezTo>
                  <a:cubicBezTo>
                    <a:pt x="164782" y="967345"/>
                    <a:pt x="164782" y="967345"/>
                    <a:pt x="164782" y="880667"/>
                  </a:cubicBezTo>
                  <a:cubicBezTo>
                    <a:pt x="164782" y="810182"/>
                    <a:pt x="164782" y="738745"/>
                    <a:pt x="164782" y="668259"/>
                  </a:cubicBezTo>
                  <a:cubicBezTo>
                    <a:pt x="165735" y="667307"/>
                    <a:pt x="167640" y="667307"/>
                    <a:pt x="169545" y="6673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088C32-7B1E-4F79-99D5-D2B5E6091D3B}"/>
                </a:ext>
              </a:extLst>
            </p:cNvPr>
            <p:cNvSpPr/>
            <p:nvPr/>
          </p:nvSpPr>
          <p:spPr>
            <a:xfrm>
              <a:off x="3343687" y="2932816"/>
              <a:ext cx="242763" cy="95344"/>
            </a:xfrm>
            <a:custGeom>
              <a:avLst/>
              <a:gdLst>
                <a:gd name="connsiteX0" fmla="*/ 156355 w 308233"/>
                <a:gd name="connsiteY0" fmla="*/ 140 h 121056"/>
                <a:gd name="connsiteX1" fmla="*/ 290658 w 308233"/>
                <a:gd name="connsiteY1" fmla="*/ 17285 h 121056"/>
                <a:gd name="connsiteX2" fmla="*/ 300183 w 308233"/>
                <a:gd name="connsiteY2" fmla="*/ 45860 h 121056"/>
                <a:gd name="connsiteX3" fmla="*/ 5860 w 308233"/>
                <a:gd name="connsiteY3" fmla="*/ 38240 h 121056"/>
                <a:gd name="connsiteX4" fmla="*/ 15385 w 308233"/>
                <a:gd name="connsiteY4" fmla="*/ 14428 h 121056"/>
                <a:gd name="connsiteX5" fmla="*/ 156355 w 308233"/>
                <a:gd name="connsiteY5" fmla="*/ 140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33" h="121056">
                  <a:moveTo>
                    <a:pt x="156355" y="140"/>
                  </a:moveTo>
                  <a:cubicBezTo>
                    <a:pt x="195408" y="-812"/>
                    <a:pt x="243033" y="5855"/>
                    <a:pt x="290658" y="17285"/>
                  </a:cubicBezTo>
                  <a:cubicBezTo>
                    <a:pt x="311612" y="22048"/>
                    <a:pt x="312565" y="29668"/>
                    <a:pt x="300183" y="45860"/>
                  </a:cubicBezTo>
                  <a:cubicBezTo>
                    <a:pt x="226840" y="149683"/>
                    <a:pt x="76345" y="144920"/>
                    <a:pt x="5860" y="38240"/>
                  </a:cubicBezTo>
                  <a:cubicBezTo>
                    <a:pt x="-4617" y="22048"/>
                    <a:pt x="-807" y="18238"/>
                    <a:pt x="15385" y="14428"/>
                  </a:cubicBezTo>
                  <a:cubicBezTo>
                    <a:pt x="59200" y="2998"/>
                    <a:pt x="103015" y="-812"/>
                    <a:pt x="156355" y="140"/>
                  </a:cubicBezTo>
                  <a:close/>
                </a:path>
              </a:pathLst>
            </a:custGeom>
            <a:solidFill>
              <a:srgbClr val="FE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4B706-451B-4070-898A-3E98B5784C87}"/>
              </a:ext>
            </a:extLst>
          </p:cNvPr>
          <p:cNvGrpSpPr/>
          <p:nvPr/>
        </p:nvGrpSpPr>
        <p:grpSpPr>
          <a:xfrm>
            <a:off x="4768138" y="1574104"/>
            <a:ext cx="1045403" cy="889456"/>
            <a:chOff x="3794678" y="2932816"/>
            <a:chExt cx="901542" cy="76705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C024E3-1684-46E1-A3E4-A9A045A65E76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DED031-2EE5-400B-AAFA-6F6CE99839F2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9B239-9881-4825-96B0-989FF7E6A63F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F989-7CED-429B-9CF3-5CDC844F9ACA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0FE52-172C-4122-A402-7B1D508CBABC}"/>
              </a:ext>
            </a:extLst>
          </p:cNvPr>
          <p:cNvSpPr txBox="1"/>
          <p:nvPr/>
        </p:nvSpPr>
        <p:spPr>
          <a:xfrm>
            <a:off x="6802921" y="136430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3" y="-30266"/>
            <a:ext cx="5266508" cy="2980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2" y="3250555"/>
            <a:ext cx="5359463" cy="2924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" y="99946"/>
            <a:ext cx="28575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3201860"/>
            <a:ext cx="6070556" cy="2973154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2B839D98-B392-4446-A47A-F74940323C43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075567" y="3635311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ko-KR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2339645" y="2232981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Keepers</a:t>
            </a:r>
            <a:endParaRPr lang="ko-KR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ADD7816-8CA6-46B2-8F78-0E3AE4DF5768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2900" y="322519"/>
            <a:ext cx="8786190" cy="724247"/>
          </a:xfrm>
        </p:spPr>
        <p:txBody>
          <a:bodyPr/>
          <a:lstStyle/>
          <a:p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 &amp; figures of E-Commerce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90DA7C-4B2E-411F-A481-FBF0E025F843}"/>
              </a:ext>
            </a:extLst>
          </p:cNvPr>
          <p:cNvGrpSpPr/>
          <p:nvPr/>
        </p:nvGrpSpPr>
        <p:grpSpPr>
          <a:xfrm>
            <a:off x="6094799" y="1412294"/>
            <a:ext cx="5785459" cy="4867410"/>
            <a:chOff x="6094799" y="1412294"/>
            <a:chExt cx="5785459" cy="4867410"/>
          </a:xfrm>
        </p:grpSpPr>
        <p:grpSp>
          <p:nvGrpSpPr>
            <p:cNvPr id="9" name="Graphic 33">
              <a:extLst>
                <a:ext uri="{FF2B5EF4-FFF2-40B4-BE49-F238E27FC236}">
                  <a16:creationId xmlns:a16="http://schemas.microsoft.com/office/drawing/2014/main" id="{3D549E8A-06D7-4EA4-8513-3D1D8E550790}"/>
                </a:ext>
              </a:extLst>
            </p:cNvPr>
            <p:cNvGrpSpPr/>
            <p:nvPr/>
          </p:nvGrpSpPr>
          <p:grpSpPr>
            <a:xfrm>
              <a:off x="7105963" y="1412294"/>
              <a:ext cx="3023169" cy="2904280"/>
              <a:chOff x="2705100" y="171450"/>
              <a:chExt cx="6781800" cy="65151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12439D-8C9F-4968-BFCF-64DA25D41032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5962" cy="2738437"/>
              </a:xfrm>
              <a:custGeom>
                <a:avLst/>
                <a:gdLst>
                  <a:gd name="connsiteX0" fmla="*/ 5233035 w 5795962"/>
                  <a:gd name="connsiteY0" fmla="*/ 2738438 h 2738437"/>
                  <a:gd name="connsiteX1" fmla="*/ 555308 w 5795962"/>
                  <a:gd name="connsiteY1" fmla="*/ 2738438 h 2738437"/>
                  <a:gd name="connsiteX2" fmla="*/ 357188 w 5795962"/>
                  <a:gd name="connsiteY2" fmla="*/ 2566035 h 2738437"/>
                  <a:gd name="connsiteX3" fmla="*/ 0 w 5795962"/>
                  <a:gd name="connsiteY3" fmla="*/ 0 h 2738437"/>
                  <a:gd name="connsiteX4" fmla="*/ 5795963 w 5795962"/>
                  <a:gd name="connsiteY4" fmla="*/ 0 h 2738437"/>
                  <a:gd name="connsiteX5" fmla="*/ 5430203 w 5795962"/>
                  <a:gd name="connsiteY5" fmla="*/ 2566988 h 2738437"/>
                  <a:gd name="connsiteX6" fmla="*/ 5233035 w 5795962"/>
                  <a:gd name="connsiteY6" fmla="*/ 2738438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95962" h="2738437">
                    <a:moveTo>
                      <a:pt x="5233035" y="2738438"/>
                    </a:moveTo>
                    <a:lnTo>
                      <a:pt x="555308" y="2738438"/>
                    </a:lnTo>
                    <a:cubicBezTo>
                      <a:pt x="455295" y="2738438"/>
                      <a:pt x="371475" y="2665095"/>
                      <a:pt x="357188" y="2566035"/>
                    </a:cubicBezTo>
                    <a:lnTo>
                      <a:pt x="0" y="0"/>
                    </a:lnTo>
                    <a:lnTo>
                      <a:pt x="5795963" y="0"/>
                    </a:lnTo>
                    <a:lnTo>
                      <a:pt x="5430203" y="2566988"/>
                    </a:lnTo>
                    <a:cubicBezTo>
                      <a:pt x="5415915" y="2665095"/>
                      <a:pt x="5332095" y="2738438"/>
                      <a:pt x="5233035" y="2738438"/>
                    </a:cubicBezTo>
                    <a:close/>
                  </a:path>
                </a:pathLst>
              </a:custGeom>
              <a:solidFill>
                <a:srgbClr val="0148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8F95E7-733C-49F8-9101-AD64903691AE}"/>
                  </a:ext>
                </a:extLst>
              </p:cNvPr>
              <p:cNvSpPr/>
              <p:nvPr/>
            </p:nvSpPr>
            <p:spPr>
              <a:xfrm>
                <a:off x="3639502" y="493680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408192-5867-4182-A213-C92584C591B4}"/>
                  </a:ext>
                </a:extLst>
              </p:cNvPr>
              <p:cNvSpPr/>
              <p:nvPr/>
            </p:nvSpPr>
            <p:spPr>
              <a:xfrm>
                <a:off x="3713797" y="6196965"/>
                <a:ext cx="4769167" cy="204787"/>
              </a:xfrm>
              <a:custGeom>
                <a:avLst/>
                <a:gdLst>
                  <a:gd name="connsiteX0" fmla="*/ 0 w 4769167"/>
                  <a:gd name="connsiteY0" fmla="*/ 0 h 204787"/>
                  <a:gd name="connsiteX1" fmla="*/ 4769168 w 4769167"/>
                  <a:gd name="connsiteY1" fmla="*/ 0 h 204787"/>
                  <a:gd name="connsiteX2" fmla="*/ 4769168 w 4769167"/>
                  <a:gd name="connsiteY2" fmla="*/ 204787 h 204787"/>
                  <a:gd name="connsiteX3" fmla="*/ 0 w 476916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9167" h="204787">
                    <a:moveTo>
                      <a:pt x="0" y="0"/>
                    </a:moveTo>
                    <a:lnTo>
                      <a:pt x="4769168" y="0"/>
                    </a:lnTo>
                    <a:lnTo>
                      <a:pt x="476916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02C1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078E57-361F-4EE1-A78C-F59A3D2712AB}"/>
                  </a:ext>
                </a:extLst>
              </p:cNvPr>
              <p:cNvSpPr/>
              <p:nvPr/>
            </p:nvSpPr>
            <p:spPr>
              <a:xfrm>
                <a:off x="3643312" y="5424487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8 h 204787"/>
                  <a:gd name="connsiteX3" fmla="*/ 0 w 4910137"/>
                  <a:gd name="connsiteY3" fmla="*/ 204788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8"/>
                    </a:lnTo>
                    <a:lnTo>
                      <a:pt x="0" y="204788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08E9554-C030-4BAA-873D-8921A8A3B5E3}"/>
                  </a:ext>
                </a:extLst>
              </p:cNvPr>
              <p:cNvSpPr/>
              <p:nvPr/>
            </p:nvSpPr>
            <p:spPr>
              <a:xfrm>
                <a:off x="3643312" y="4160520"/>
                <a:ext cx="4910137" cy="204787"/>
              </a:xfrm>
              <a:custGeom>
                <a:avLst/>
                <a:gdLst>
                  <a:gd name="connsiteX0" fmla="*/ 0 w 4910137"/>
                  <a:gd name="connsiteY0" fmla="*/ 0 h 204787"/>
                  <a:gd name="connsiteX1" fmla="*/ 4910138 w 4910137"/>
                  <a:gd name="connsiteY1" fmla="*/ 0 h 204787"/>
                  <a:gd name="connsiteX2" fmla="*/ 4910138 w 4910137"/>
                  <a:gd name="connsiteY2" fmla="*/ 204787 h 204787"/>
                  <a:gd name="connsiteX3" fmla="*/ 0 w 4910137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10137" h="204787">
                    <a:moveTo>
                      <a:pt x="0" y="0"/>
                    </a:moveTo>
                    <a:lnTo>
                      <a:pt x="4910138" y="0"/>
                    </a:lnTo>
                    <a:lnTo>
                      <a:pt x="4910138" y="204787"/>
                    </a:lnTo>
                    <a:lnTo>
                      <a:pt x="0" y="204787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98F79-8211-4267-B285-F46C8BE0DBBC}"/>
                  </a:ext>
                </a:extLst>
              </p:cNvPr>
              <p:cNvSpPr/>
              <p:nvPr/>
            </p:nvSpPr>
            <p:spPr>
              <a:xfrm>
                <a:off x="2705100" y="2106929"/>
                <a:ext cx="6779894" cy="1150620"/>
              </a:xfrm>
              <a:custGeom>
                <a:avLst/>
                <a:gdLst>
                  <a:gd name="connsiteX0" fmla="*/ 6779895 w 6779894"/>
                  <a:gd name="connsiteY0" fmla="*/ 1150620 h 1150620"/>
                  <a:gd name="connsiteX1" fmla="*/ 0 w 6779894"/>
                  <a:gd name="connsiteY1" fmla="*/ 1150620 h 1150620"/>
                  <a:gd name="connsiteX2" fmla="*/ 619125 w 6779894"/>
                  <a:gd name="connsiteY2" fmla="*/ 0 h 1150620"/>
                  <a:gd name="connsiteX3" fmla="*/ 6132195 w 6779894"/>
                  <a:gd name="connsiteY3" fmla="*/ 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9894" h="1150620">
                    <a:moveTo>
                      <a:pt x="6779895" y="1150620"/>
                    </a:moveTo>
                    <a:lnTo>
                      <a:pt x="0" y="1150620"/>
                    </a:lnTo>
                    <a:lnTo>
                      <a:pt x="619125" y="0"/>
                    </a:lnTo>
                    <a:lnTo>
                      <a:pt x="6132195" y="0"/>
                    </a:lnTo>
                    <a:close/>
                  </a:path>
                </a:pathLst>
              </a:custGeom>
              <a:solidFill>
                <a:srgbClr val="21818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56A588-8175-4775-B589-239B0A534AFA}"/>
                  </a:ext>
                </a:extLst>
              </p:cNvPr>
              <p:cNvSpPr/>
              <p:nvPr/>
            </p:nvSpPr>
            <p:spPr>
              <a:xfrm>
                <a:off x="3135630" y="2252662"/>
                <a:ext cx="5918834" cy="860107"/>
              </a:xfrm>
              <a:custGeom>
                <a:avLst/>
                <a:gdLst>
                  <a:gd name="connsiteX0" fmla="*/ 5918835 w 5918834"/>
                  <a:gd name="connsiteY0" fmla="*/ 860107 h 860107"/>
                  <a:gd name="connsiteX1" fmla="*/ 0 w 5918834"/>
                  <a:gd name="connsiteY1" fmla="*/ 860107 h 860107"/>
                  <a:gd name="connsiteX2" fmla="*/ 435293 w 5918834"/>
                  <a:gd name="connsiteY2" fmla="*/ 0 h 860107"/>
                  <a:gd name="connsiteX3" fmla="*/ 5486400 w 5918834"/>
                  <a:gd name="connsiteY3" fmla="*/ 0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8834" h="860107">
                    <a:moveTo>
                      <a:pt x="5918835" y="860107"/>
                    </a:moveTo>
                    <a:lnTo>
                      <a:pt x="0" y="860107"/>
                    </a:lnTo>
                    <a:lnTo>
                      <a:pt x="435293" y="0"/>
                    </a:lnTo>
                    <a:lnTo>
                      <a:pt x="5486400" y="0"/>
                    </a:lnTo>
                    <a:close/>
                  </a:path>
                </a:pathLst>
              </a:custGeom>
              <a:solidFill>
                <a:srgbClr val="014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DDE878-737D-405D-B239-8B42403E6828}"/>
                  </a:ext>
                </a:extLst>
              </p:cNvPr>
              <p:cNvSpPr/>
              <p:nvPr/>
            </p:nvSpPr>
            <p:spPr>
              <a:xfrm>
                <a:off x="2710815" y="3258502"/>
                <a:ext cx="6768465" cy="724852"/>
              </a:xfrm>
              <a:custGeom>
                <a:avLst/>
                <a:gdLst>
                  <a:gd name="connsiteX0" fmla="*/ 6575108 w 6768465"/>
                  <a:gd name="connsiteY0" fmla="*/ 724853 h 724852"/>
                  <a:gd name="connsiteX1" fmla="*/ 193358 w 6768465"/>
                  <a:gd name="connsiteY1" fmla="*/ 724853 h 724852"/>
                  <a:gd name="connsiteX2" fmla="*/ 0 w 6768465"/>
                  <a:gd name="connsiteY2" fmla="*/ 531495 h 724852"/>
                  <a:gd name="connsiteX3" fmla="*/ 0 w 6768465"/>
                  <a:gd name="connsiteY3" fmla="*/ 0 h 724852"/>
                  <a:gd name="connsiteX4" fmla="*/ 6768465 w 6768465"/>
                  <a:gd name="connsiteY4" fmla="*/ 0 h 724852"/>
                  <a:gd name="connsiteX5" fmla="*/ 6768465 w 6768465"/>
                  <a:gd name="connsiteY5" fmla="*/ 531495 h 724852"/>
                  <a:gd name="connsiteX6" fmla="*/ 6575108 w 6768465"/>
                  <a:gd name="connsiteY6" fmla="*/ 724853 h 72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8465" h="724852">
                    <a:moveTo>
                      <a:pt x="6575108" y="724853"/>
                    </a:moveTo>
                    <a:lnTo>
                      <a:pt x="193358" y="724853"/>
                    </a:lnTo>
                    <a:cubicBezTo>
                      <a:pt x="86678" y="724853"/>
                      <a:pt x="0" y="638175"/>
                      <a:pt x="0" y="531495"/>
                    </a:cubicBezTo>
                    <a:lnTo>
                      <a:pt x="0" y="0"/>
                    </a:lnTo>
                    <a:lnTo>
                      <a:pt x="6768465" y="0"/>
                    </a:lnTo>
                    <a:lnTo>
                      <a:pt x="6768465" y="531495"/>
                    </a:lnTo>
                    <a:cubicBezTo>
                      <a:pt x="6768465" y="638175"/>
                      <a:pt x="6681788" y="724853"/>
                      <a:pt x="6575108" y="724853"/>
                    </a:cubicBezTo>
                    <a:close/>
                  </a:path>
                </a:pathLst>
              </a:custGeom>
              <a:solidFill>
                <a:srgbClr val="0077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2EFEAA-5201-41C2-9C4A-E6E8CCB43ED8}"/>
                  </a:ext>
                </a:extLst>
              </p:cNvPr>
              <p:cNvSpPr/>
              <p:nvPr/>
            </p:nvSpPr>
            <p:spPr>
              <a:xfrm>
                <a:off x="3196589" y="3950017"/>
                <a:ext cx="5796915" cy="2738437"/>
              </a:xfrm>
              <a:custGeom>
                <a:avLst/>
                <a:gdLst>
                  <a:gd name="connsiteX0" fmla="*/ 0 w 5796915"/>
                  <a:gd name="connsiteY0" fmla="*/ 0 h 2738437"/>
                  <a:gd name="connsiteX1" fmla="*/ 357188 w 5796915"/>
                  <a:gd name="connsiteY1" fmla="*/ 2566035 h 2738437"/>
                  <a:gd name="connsiteX2" fmla="*/ 555308 w 5796915"/>
                  <a:gd name="connsiteY2" fmla="*/ 2738438 h 2738437"/>
                  <a:gd name="connsiteX3" fmla="*/ 5233035 w 5796915"/>
                  <a:gd name="connsiteY3" fmla="*/ 2738438 h 2738437"/>
                  <a:gd name="connsiteX4" fmla="*/ 5431155 w 5796915"/>
                  <a:gd name="connsiteY4" fmla="*/ 2566988 h 2738437"/>
                  <a:gd name="connsiteX5" fmla="*/ 5796915 w 5796915"/>
                  <a:gd name="connsiteY5" fmla="*/ 0 h 2738437"/>
                  <a:gd name="connsiteX6" fmla="*/ 0 w 5796915"/>
                  <a:gd name="connsiteY6" fmla="*/ 0 h 2738437"/>
                  <a:gd name="connsiteX7" fmla="*/ 714375 w 5796915"/>
                  <a:gd name="connsiteY7" fmla="*/ 2384108 h 2738437"/>
                  <a:gd name="connsiteX8" fmla="*/ 645795 w 5796915"/>
                  <a:gd name="connsiteY8" fmla="*/ 2452688 h 2738437"/>
                  <a:gd name="connsiteX9" fmla="*/ 606743 w 5796915"/>
                  <a:gd name="connsiteY9" fmla="*/ 2452688 h 2738437"/>
                  <a:gd name="connsiteX10" fmla="*/ 538163 w 5796915"/>
                  <a:gd name="connsiteY10" fmla="*/ 2384108 h 2738437"/>
                  <a:gd name="connsiteX11" fmla="*/ 442913 w 5796915"/>
                  <a:gd name="connsiteY11" fmla="*/ 1547813 h 2738437"/>
                  <a:gd name="connsiteX12" fmla="*/ 511493 w 5796915"/>
                  <a:gd name="connsiteY12" fmla="*/ 1479232 h 2738437"/>
                  <a:gd name="connsiteX13" fmla="*/ 645795 w 5796915"/>
                  <a:gd name="connsiteY13" fmla="*/ 1479232 h 2738437"/>
                  <a:gd name="connsiteX14" fmla="*/ 714375 w 5796915"/>
                  <a:gd name="connsiteY14" fmla="*/ 1547813 h 2738437"/>
                  <a:gd name="connsiteX15" fmla="*/ 714375 w 5796915"/>
                  <a:gd name="connsiteY15" fmla="*/ 2384108 h 2738437"/>
                  <a:gd name="connsiteX16" fmla="*/ 714375 w 5796915"/>
                  <a:gd name="connsiteY16" fmla="*/ 1116330 h 2738437"/>
                  <a:gd name="connsiteX17" fmla="*/ 645795 w 5796915"/>
                  <a:gd name="connsiteY17" fmla="*/ 1184910 h 2738437"/>
                  <a:gd name="connsiteX18" fmla="*/ 511493 w 5796915"/>
                  <a:gd name="connsiteY18" fmla="*/ 1184910 h 2738437"/>
                  <a:gd name="connsiteX19" fmla="*/ 442913 w 5796915"/>
                  <a:gd name="connsiteY19" fmla="*/ 1116330 h 2738437"/>
                  <a:gd name="connsiteX20" fmla="*/ 442913 w 5796915"/>
                  <a:gd name="connsiteY20" fmla="*/ 279082 h 2738437"/>
                  <a:gd name="connsiteX21" fmla="*/ 511493 w 5796915"/>
                  <a:gd name="connsiteY21" fmla="*/ 210502 h 2738437"/>
                  <a:gd name="connsiteX22" fmla="*/ 645795 w 5796915"/>
                  <a:gd name="connsiteY22" fmla="*/ 210502 h 2738437"/>
                  <a:gd name="connsiteX23" fmla="*/ 714375 w 5796915"/>
                  <a:gd name="connsiteY23" fmla="*/ 279082 h 2738437"/>
                  <a:gd name="connsiteX24" fmla="*/ 714375 w 5796915"/>
                  <a:gd name="connsiteY24" fmla="*/ 1116330 h 2738437"/>
                  <a:gd name="connsiteX25" fmla="*/ 1294448 w 5796915"/>
                  <a:gd name="connsiteY25" fmla="*/ 2384108 h 2738437"/>
                  <a:gd name="connsiteX26" fmla="*/ 1225868 w 5796915"/>
                  <a:gd name="connsiteY26" fmla="*/ 2452688 h 2738437"/>
                  <a:gd name="connsiteX27" fmla="*/ 1091565 w 5796915"/>
                  <a:gd name="connsiteY27" fmla="*/ 2452688 h 2738437"/>
                  <a:gd name="connsiteX28" fmla="*/ 1022985 w 5796915"/>
                  <a:gd name="connsiteY28" fmla="*/ 2384108 h 2738437"/>
                  <a:gd name="connsiteX29" fmla="*/ 1022985 w 5796915"/>
                  <a:gd name="connsiteY29" fmla="*/ 1547813 h 2738437"/>
                  <a:gd name="connsiteX30" fmla="*/ 1091565 w 5796915"/>
                  <a:gd name="connsiteY30" fmla="*/ 1479232 h 2738437"/>
                  <a:gd name="connsiteX31" fmla="*/ 1225868 w 5796915"/>
                  <a:gd name="connsiteY31" fmla="*/ 1479232 h 2738437"/>
                  <a:gd name="connsiteX32" fmla="*/ 1294448 w 5796915"/>
                  <a:gd name="connsiteY32" fmla="*/ 1547813 h 2738437"/>
                  <a:gd name="connsiteX33" fmla="*/ 1294448 w 5796915"/>
                  <a:gd name="connsiteY33" fmla="*/ 2384108 h 2738437"/>
                  <a:gd name="connsiteX34" fmla="*/ 1294448 w 5796915"/>
                  <a:gd name="connsiteY34" fmla="*/ 1116330 h 2738437"/>
                  <a:gd name="connsiteX35" fmla="*/ 1225868 w 5796915"/>
                  <a:gd name="connsiteY35" fmla="*/ 1184910 h 2738437"/>
                  <a:gd name="connsiteX36" fmla="*/ 1091565 w 5796915"/>
                  <a:gd name="connsiteY36" fmla="*/ 1184910 h 2738437"/>
                  <a:gd name="connsiteX37" fmla="*/ 1022985 w 5796915"/>
                  <a:gd name="connsiteY37" fmla="*/ 1116330 h 2738437"/>
                  <a:gd name="connsiteX38" fmla="*/ 1022985 w 5796915"/>
                  <a:gd name="connsiteY38" fmla="*/ 279082 h 2738437"/>
                  <a:gd name="connsiteX39" fmla="*/ 1091565 w 5796915"/>
                  <a:gd name="connsiteY39" fmla="*/ 210502 h 2738437"/>
                  <a:gd name="connsiteX40" fmla="*/ 1225868 w 5796915"/>
                  <a:gd name="connsiteY40" fmla="*/ 210502 h 2738437"/>
                  <a:gd name="connsiteX41" fmla="*/ 1294448 w 5796915"/>
                  <a:gd name="connsiteY41" fmla="*/ 279082 h 2738437"/>
                  <a:gd name="connsiteX42" fmla="*/ 1294448 w 5796915"/>
                  <a:gd name="connsiteY42" fmla="*/ 1116330 h 2738437"/>
                  <a:gd name="connsiteX43" fmla="*/ 1874520 w 5796915"/>
                  <a:gd name="connsiteY43" fmla="*/ 2384108 h 2738437"/>
                  <a:gd name="connsiteX44" fmla="*/ 1805940 w 5796915"/>
                  <a:gd name="connsiteY44" fmla="*/ 2452688 h 2738437"/>
                  <a:gd name="connsiteX45" fmla="*/ 1671638 w 5796915"/>
                  <a:gd name="connsiteY45" fmla="*/ 2452688 h 2738437"/>
                  <a:gd name="connsiteX46" fmla="*/ 1603058 w 5796915"/>
                  <a:gd name="connsiteY46" fmla="*/ 2384108 h 2738437"/>
                  <a:gd name="connsiteX47" fmla="*/ 1603058 w 5796915"/>
                  <a:gd name="connsiteY47" fmla="*/ 1547813 h 2738437"/>
                  <a:gd name="connsiteX48" fmla="*/ 1671638 w 5796915"/>
                  <a:gd name="connsiteY48" fmla="*/ 1479232 h 2738437"/>
                  <a:gd name="connsiteX49" fmla="*/ 1805940 w 5796915"/>
                  <a:gd name="connsiteY49" fmla="*/ 1479232 h 2738437"/>
                  <a:gd name="connsiteX50" fmla="*/ 1874520 w 5796915"/>
                  <a:gd name="connsiteY50" fmla="*/ 1547813 h 2738437"/>
                  <a:gd name="connsiteX51" fmla="*/ 1874520 w 5796915"/>
                  <a:gd name="connsiteY51" fmla="*/ 2384108 h 2738437"/>
                  <a:gd name="connsiteX52" fmla="*/ 1874520 w 5796915"/>
                  <a:gd name="connsiteY52" fmla="*/ 1116330 h 2738437"/>
                  <a:gd name="connsiteX53" fmla="*/ 1805940 w 5796915"/>
                  <a:gd name="connsiteY53" fmla="*/ 1184910 h 2738437"/>
                  <a:gd name="connsiteX54" fmla="*/ 1671638 w 5796915"/>
                  <a:gd name="connsiteY54" fmla="*/ 1184910 h 2738437"/>
                  <a:gd name="connsiteX55" fmla="*/ 1603058 w 5796915"/>
                  <a:gd name="connsiteY55" fmla="*/ 1116330 h 2738437"/>
                  <a:gd name="connsiteX56" fmla="*/ 1603058 w 5796915"/>
                  <a:gd name="connsiteY56" fmla="*/ 279082 h 2738437"/>
                  <a:gd name="connsiteX57" fmla="*/ 1671638 w 5796915"/>
                  <a:gd name="connsiteY57" fmla="*/ 210502 h 2738437"/>
                  <a:gd name="connsiteX58" fmla="*/ 1805940 w 5796915"/>
                  <a:gd name="connsiteY58" fmla="*/ 210502 h 2738437"/>
                  <a:gd name="connsiteX59" fmla="*/ 1874520 w 5796915"/>
                  <a:gd name="connsiteY59" fmla="*/ 279082 h 2738437"/>
                  <a:gd name="connsiteX60" fmla="*/ 1874520 w 5796915"/>
                  <a:gd name="connsiteY60" fmla="*/ 1116330 h 2738437"/>
                  <a:gd name="connsiteX61" fmla="*/ 2454593 w 5796915"/>
                  <a:gd name="connsiteY61" fmla="*/ 2384108 h 2738437"/>
                  <a:gd name="connsiteX62" fmla="*/ 2386013 w 5796915"/>
                  <a:gd name="connsiteY62" fmla="*/ 2452688 h 2738437"/>
                  <a:gd name="connsiteX63" fmla="*/ 2251710 w 5796915"/>
                  <a:gd name="connsiteY63" fmla="*/ 2452688 h 2738437"/>
                  <a:gd name="connsiteX64" fmla="*/ 2183130 w 5796915"/>
                  <a:gd name="connsiteY64" fmla="*/ 2384108 h 2738437"/>
                  <a:gd name="connsiteX65" fmla="*/ 2183130 w 5796915"/>
                  <a:gd name="connsiteY65" fmla="*/ 1547813 h 2738437"/>
                  <a:gd name="connsiteX66" fmla="*/ 2251710 w 5796915"/>
                  <a:gd name="connsiteY66" fmla="*/ 1479232 h 2738437"/>
                  <a:gd name="connsiteX67" fmla="*/ 2386013 w 5796915"/>
                  <a:gd name="connsiteY67" fmla="*/ 1479232 h 2738437"/>
                  <a:gd name="connsiteX68" fmla="*/ 2454593 w 5796915"/>
                  <a:gd name="connsiteY68" fmla="*/ 1547813 h 2738437"/>
                  <a:gd name="connsiteX69" fmla="*/ 2454593 w 5796915"/>
                  <a:gd name="connsiteY69" fmla="*/ 2384108 h 2738437"/>
                  <a:gd name="connsiteX70" fmla="*/ 2454593 w 5796915"/>
                  <a:gd name="connsiteY70" fmla="*/ 1116330 h 2738437"/>
                  <a:gd name="connsiteX71" fmla="*/ 2386013 w 5796915"/>
                  <a:gd name="connsiteY71" fmla="*/ 1184910 h 2738437"/>
                  <a:gd name="connsiteX72" fmla="*/ 2251710 w 5796915"/>
                  <a:gd name="connsiteY72" fmla="*/ 1184910 h 2738437"/>
                  <a:gd name="connsiteX73" fmla="*/ 2183130 w 5796915"/>
                  <a:gd name="connsiteY73" fmla="*/ 1116330 h 2738437"/>
                  <a:gd name="connsiteX74" fmla="*/ 2183130 w 5796915"/>
                  <a:gd name="connsiteY74" fmla="*/ 279082 h 2738437"/>
                  <a:gd name="connsiteX75" fmla="*/ 2251710 w 5796915"/>
                  <a:gd name="connsiteY75" fmla="*/ 210502 h 2738437"/>
                  <a:gd name="connsiteX76" fmla="*/ 2386013 w 5796915"/>
                  <a:gd name="connsiteY76" fmla="*/ 210502 h 2738437"/>
                  <a:gd name="connsiteX77" fmla="*/ 2454593 w 5796915"/>
                  <a:gd name="connsiteY77" fmla="*/ 279082 h 2738437"/>
                  <a:gd name="connsiteX78" fmla="*/ 2454593 w 5796915"/>
                  <a:gd name="connsiteY78" fmla="*/ 1116330 h 2738437"/>
                  <a:gd name="connsiteX79" fmla="*/ 3034665 w 5796915"/>
                  <a:gd name="connsiteY79" fmla="*/ 2384108 h 2738437"/>
                  <a:gd name="connsiteX80" fmla="*/ 2966085 w 5796915"/>
                  <a:gd name="connsiteY80" fmla="*/ 2452688 h 2738437"/>
                  <a:gd name="connsiteX81" fmla="*/ 2831783 w 5796915"/>
                  <a:gd name="connsiteY81" fmla="*/ 2452688 h 2738437"/>
                  <a:gd name="connsiteX82" fmla="*/ 2763203 w 5796915"/>
                  <a:gd name="connsiteY82" fmla="*/ 2384108 h 2738437"/>
                  <a:gd name="connsiteX83" fmla="*/ 2763203 w 5796915"/>
                  <a:gd name="connsiteY83" fmla="*/ 1547813 h 2738437"/>
                  <a:gd name="connsiteX84" fmla="*/ 2831783 w 5796915"/>
                  <a:gd name="connsiteY84" fmla="*/ 1479232 h 2738437"/>
                  <a:gd name="connsiteX85" fmla="*/ 2966085 w 5796915"/>
                  <a:gd name="connsiteY85" fmla="*/ 1479232 h 2738437"/>
                  <a:gd name="connsiteX86" fmla="*/ 3034665 w 5796915"/>
                  <a:gd name="connsiteY86" fmla="*/ 1547813 h 2738437"/>
                  <a:gd name="connsiteX87" fmla="*/ 3034665 w 5796915"/>
                  <a:gd name="connsiteY87" fmla="*/ 2384108 h 2738437"/>
                  <a:gd name="connsiteX88" fmla="*/ 3034665 w 5796915"/>
                  <a:gd name="connsiteY88" fmla="*/ 1116330 h 2738437"/>
                  <a:gd name="connsiteX89" fmla="*/ 2966085 w 5796915"/>
                  <a:gd name="connsiteY89" fmla="*/ 1184910 h 2738437"/>
                  <a:gd name="connsiteX90" fmla="*/ 2831783 w 5796915"/>
                  <a:gd name="connsiteY90" fmla="*/ 1184910 h 2738437"/>
                  <a:gd name="connsiteX91" fmla="*/ 2763203 w 5796915"/>
                  <a:gd name="connsiteY91" fmla="*/ 1116330 h 2738437"/>
                  <a:gd name="connsiteX92" fmla="*/ 2763203 w 5796915"/>
                  <a:gd name="connsiteY92" fmla="*/ 279082 h 2738437"/>
                  <a:gd name="connsiteX93" fmla="*/ 2831783 w 5796915"/>
                  <a:gd name="connsiteY93" fmla="*/ 210502 h 2738437"/>
                  <a:gd name="connsiteX94" fmla="*/ 2966085 w 5796915"/>
                  <a:gd name="connsiteY94" fmla="*/ 210502 h 2738437"/>
                  <a:gd name="connsiteX95" fmla="*/ 3034665 w 5796915"/>
                  <a:gd name="connsiteY95" fmla="*/ 279082 h 2738437"/>
                  <a:gd name="connsiteX96" fmla="*/ 3034665 w 5796915"/>
                  <a:gd name="connsiteY96" fmla="*/ 1116330 h 2738437"/>
                  <a:gd name="connsiteX97" fmla="*/ 3613785 w 5796915"/>
                  <a:gd name="connsiteY97" fmla="*/ 2384108 h 2738437"/>
                  <a:gd name="connsiteX98" fmla="*/ 3545205 w 5796915"/>
                  <a:gd name="connsiteY98" fmla="*/ 2452688 h 2738437"/>
                  <a:gd name="connsiteX99" fmla="*/ 3410903 w 5796915"/>
                  <a:gd name="connsiteY99" fmla="*/ 2452688 h 2738437"/>
                  <a:gd name="connsiteX100" fmla="*/ 3342323 w 5796915"/>
                  <a:gd name="connsiteY100" fmla="*/ 2384108 h 2738437"/>
                  <a:gd name="connsiteX101" fmla="*/ 3342323 w 5796915"/>
                  <a:gd name="connsiteY101" fmla="*/ 1547813 h 2738437"/>
                  <a:gd name="connsiteX102" fmla="*/ 3410903 w 5796915"/>
                  <a:gd name="connsiteY102" fmla="*/ 1479232 h 2738437"/>
                  <a:gd name="connsiteX103" fmla="*/ 3545205 w 5796915"/>
                  <a:gd name="connsiteY103" fmla="*/ 1479232 h 2738437"/>
                  <a:gd name="connsiteX104" fmla="*/ 3613785 w 5796915"/>
                  <a:gd name="connsiteY104" fmla="*/ 1547813 h 2738437"/>
                  <a:gd name="connsiteX105" fmla="*/ 3613785 w 5796915"/>
                  <a:gd name="connsiteY105" fmla="*/ 2384108 h 2738437"/>
                  <a:gd name="connsiteX106" fmla="*/ 3613785 w 5796915"/>
                  <a:gd name="connsiteY106" fmla="*/ 1116330 h 2738437"/>
                  <a:gd name="connsiteX107" fmla="*/ 3545205 w 5796915"/>
                  <a:gd name="connsiteY107" fmla="*/ 1184910 h 2738437"/>
                  <a:gd name="connsiteX108" fmla="*/ 3410903 w 5796915"/>
                  <a:gd name="connsiteY108" fmla="*/ 1184910 h 2738437"/>
                  <a:gd name="connsiteX109" fmla="*/ 3342323 w 5796915"/>
                  <a:gd name="connsiteY109" fmla="*/ 1116330 h 2738437"/>
                  <a:gd name="connsiteX110" fmla="*/ 3342323 w 5796915"/>
                  <a:gd name="connsiteY110" fmla="*/ 279082 h 2738437"/>
                  <a:gd name="connsiteX111" fmla="*/ 3410903 w 5796915"/>
                  <a:gd name="connsiteY111" fmla="*/ 210502 h 2738437"/>
                  <a:gd name="connsiteX112" fmla="*/ 3545205 w 5796915"/>
                  <a:gd name="connsiteY112" fmla="*/ 210502 h 2738437"/>
                  <a:gd name="connsiteX113" fmla="*/ 3613785 w 5796915"/>
                  <a:gd name="connsiteY113" fmla="*/ 279082 h 2738437"/>
                  <a:gd name="connsiteX114" fmla="*/ 3613785 w 5796915"/>
                  <a:gd name="connsiteY114" fmla="*/ 1116330 h 2738437"/>
                  <a:gd name="connsiteX115" fmla="*/ 4193858 w 5796915"/>
                  <a:gd name="connsiteY115" fmla="*/ 2384108 h 2738437"/>
                  <a:gd name="connsiteX116" fmla="*/ 4125278 w 5796915"/>
                  <a:gd name="connsiteY116" fmla="*/ 2452688 h 2738437"/>
                  <a:gd name="connsiteX117" fmla="*/ 3990975 w 5796915"/>
                  <a:gd name="connsiteY117" fmla="*/ 2452688 h 2738437"/>
                  <a:gd name="connsiteX118" fmla="*/ 3922395 w 5796915"/>
                  <a:gd name="connsiteY118" fmla="*/ 2384108 h 2738437"/>
                  <a:gd name="connsiteX119" fmla="*/ 3922395 w 5796915"/>
                  <a:gd name="connsiteY119" fmla="*/ 1547813 h 2738437"/>
                  <a:gd name="connsiteX120" fmla="*/ 3990975 w 5796915"/>
                  <a:gd name="connsiteY120" fmla="*/ 1479232 h 2738437"/>
                  <a:gd name="connsiteX121" fmla="*/ 4125278 w 5796915"/>
                  <a:gd name="connsiteY121" fmla="*/ 1479232 h 2738437"/>
                  <a:gd name="connsiteX122" fmla="*/ 4193858 w 5796915"/>
                  <a:gd name="connsiteY122" fmla="*/ 1547813 h 2738437"/>
                  <a:gd name="connsiteX123" fmla="*/ 4193858 w 5796915"/>
                  <a:gd name="connsiteY123" fmla="*/ 2384108 h 2738437"/>
                  <a:gd name="connsiteX124" fmla="*/ 4193858 w 5796915"/>
                  <a:gd name="connsiteY124" fmla="*/ 1116330 h 2738437"/>
                  <a:gd name="connsiteX125" fmla="*/ 4125278 w 5796915"/>
                  <a:gd name="connsiteY125" fmla="*/ 1184910 h 2738437"/>
                  <a:gd name="connsiteX126" fmla="*/ 3990975 w 5796915"/>
                  <a:gd name="connsiteY126" fmla="*/ 1184910 h 2738437"/>
                  <a:gd name="connsiteX127" fmla="*/ 3922395 w 5796915"/>
                  <a:gd name="connsiteY127" fmla="*/ 1116330 h 2738437"/>
                  <a:gd name="connsiteX128" fmla="*/ 3922395 w 5796915"/>
                  <a:gd name="connsiteY128" fmla="*/ 279082 h 2738437"/>
                  <a:gd name="connsiteX129" fmla="*/ 3990975 w 5796915"/>
                  <a:gd name="connsiteY129" fmla="*/ 210502 h 2738437"/>
                  <a:gd name="connsiteX130" fmla="*/ 4125278 w 5796915"/>
                  <a:gd name="connsiteY130" fmla="*/ 210502 h 2738437"/>
                  <a:gd name="connsiteX131" fmla="*/ 4193858 w 5796915"/>
                  <a:gd name="connsiteY131" fmla="*/ 279082 h 2738437"/>
                  <a:gd name="connsiteX132" fmla="*/ 4193858 w 5796915"/>
                  <a:gd name="connsiteY132" fmla="*/ 1116330 h 2738437"/>
                  <a:gd name="connsiteX133" fmla="*/ 4773930 w 5796915"/>
                  <a:gd name="connsiteY133" fmla="*/ 2384108 h 2738437"/>
                  <a:gd name="connsiteX134" fmla="*/ 4705350 w 5796915"/>
                  <a:gd name="connsiteY134" fmla="*/ 2452688 h 2738437"/>
                  <a:gd name="connsiteX135" fmla="*/ 4571048 w 5796915"/>
                  <a:gd name="connsiteY135" fmla="*/ 2452688 h 2738437"/>
                  <a:gd name="connsiteX136" fmla="*/ 4502468 w 5796915"/>
                  <a:gd name="connsiteY136" fmla="*/ 2384108 h 2738437"/>
                  <a:gd name="connsiteX137" fmla="*/ 4502468 w 5796915"/>
                  <a:gd name="connsiteY137" fmla="*/ 1547813 h 2738437"/>
                  <a:gd name="connsiteX138" fmla="*/ 4571048 w 5796915"/>
                  <a:gd name="connsiteY138" fmla="*/ 1479232 h 2738437"/>
                  <a:gd name="connsiteX139" fmla="*/ 4705350 w 5796915"/>
                  <a:gd name="connsiteY139" fmla="*/ 1479232 h 2738437"/>
                  <a:gd name="connsiteX140" fmla="*/ 4773930 w 5796915"/>
                  <a:gd name="connsiteY140" fmla="*/ 1547813 h 2738437"/>
                  <a:gd name="connsiteX141" fmla="*/ 4773930 w 5796915"/>
                  <a:gd name="connsiteY141" fmla="*/ 2384108 h 2738437"/>
                  <a:gd name="connsiteX142" fmla="*/ 4773930 w 5796915"/>
                  <a:gd name="connsiteY142" fmla="*/ 1116330 h 2738437"/>
                  <a:gd name="connsiteX143" fmla="*/ 4705350 w 5796915"/>
                  <a:gd name="connsiteY143" fmla="*/ 1184910 h 2738437"/>
                  <a:gd name="connsiteX144" fmla="*/ 4571048 w 5796915"/>
                  <a:gd name="connsiteY144" fmla="*/ 1184910 h 2738437"/>
                  <a:gd name="connsiteX145" fmla="*/ 4502468 w 5796915"/>
                  <a:gd name="connsiteY145" fmla="*/ 1116330 h 2738437"/>
                  <a:gd name="connsiteX146" fmla="*/ 4502468 w 5796915"/>
                  <a:gd name="connsiteY146" fmla="*/ 279082 h 2738437"/>
                  <a:gd name="connsiteX147" fmla="*/ 4571048 w 5796915"/>
                  <a:gd name="connsiteY147" fmla="*/ 210502 h 2738437"/>
                  <a:gd name="connsiteX148" fmla="*/ 4705350 w 5796915"/>
                  <a:gd name="connsiteY148" fmla="*/ 210502 h 2738437"/>
                  <a:gd name="connsiteX149" fmla="*/ 4773930 w 5796915"/>
                  <a:gd name="connsiteY149" fmla="*/ 279082 h 2738437"/>
                  <a:gd name="connsiteX150" fmla="*/ 4773930 w 5796915"/>
                  <a:gd name="connsiteY150" fmla="*/ 1116330 h 2738437"/>
                  <a:gd name="connsiteX151" fmla="*/ 5258753 w 5796915"/>
                  <a:gd name="connsiteY151" fmla="*/ 2384108 h 2738437"/>
                  <a:gd name="connsiteX152" fmla="*/ 5190173 w 5796915"/>
                  <a:gd name="connsiteY152" fmla="*/ 2452688 h 2738437"/>
                  <a:gd name="connsiteX153" fmla="*/ 5151120 w 5796915"/>
                  <a:gd name="connsiteY153" fmla="*/ 2452688 h 2738437"/>
                  <a:gd name="connsiteX154" fmla="*/ 5082540 w 5796915"/>
                  <a:gd name="connsiteY154" fmla="*/ 2384108 h 2738437"/>
                  <a:gd name="connsiteX155" fmla="*/ 5082540 w 5796915"/>
                  <a:gd name="connsiteY155" fmla="*/ 1547813 h 2738437"/>
                  <a:gd name="connsiteX156" fmla="*/ 5151120 w 5796915"/>
                  <a:gd name="connsiteY156" fmla="*/ 1479232 h 2738437"/>
                  <a:gd name="connsiteX157" fmla="*/ 5285423 w 5796915"/>
                  <a:gd name="connsiteY157" fmla="*/ 1479232 h 2738437"/>
                  <a:gd name="connsiteX158" fmla="*/ 5354003 w 5796915"/>
                  <a:gd name="connsiteY158" fmla="*/ 1547813 h 2738437"/>
                  <a:gd name="connsiteX159" fmla="*/ 5258753 w 5796915"/>
                  <a:gd name="connsiteY159" fmla="*/ 2384108 h 2738437"/>
                  <a:gd name="connsiteX160" fmla="*/ 5354003 w 5796915"/>
                  <a:gd name="connsiteY160" fmla="*/ 1116330 h 2738437"/>
                  <a:gd name="connsiteX161" fmla="*/ 5285423 w 5796915"/>
                  <a:gd name="connsiteY161" fmla="*/ 1184910 h 2738437"/>
                  <a:gd name="connsiteX162" fmla="*/ 5151120 w 5796915"/>
                  <a:gd name="connsiteY162" fmla="*/ 1184910 h 2738437"/>
                  <a:gd name="connsiteX163" fmla="*/ 5082540 w 5796915"/>
                  <a:gd name="connsiteY163" fmla="*/ 1116330 h 2738437"/>
                  <a:gd name="connsiteX164" fmla="*/ 5082540 w 5796915"/>
                  <a:gd name="connsiteY164" fmla="*/ 279082 h 2738437"/>
                  <a:gd name="connsiteX165" fmla="*/ 5151120 w 5796915"/>
                  <a:gd name="connsiteY165" fmla="*/ 210502 h 2738437"/>
                  <a:gd name="connsiteX166" fmla="*/ 5285423 w 5796915"/>
                  <a:gd name="connsiteY166" fmla="*/ 210502 h 2738437"/>
                  <a:gd name="connsiteX167" fmla="*/ 5354003 w 5796915"/>
                  <a:gd name="connsiteY167" fmla="*/ 279082 h 2738437"/>
                  <a:gd name="connsiteX168" fmla="*/ 5354003 w 5796915"/>
                  <a:gd name="connsiteY168" fmla="*/ 1116330 h 273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796915" h="2738437">
                    <a:moveTo>
                      <a:pt x="0" y="0"/>
                    </a:moveTo>
                    <a:lnTo>
                      <a:pt x="357188" y="2566035"/>
                    </a:lnTo>
                    <a:cubicBezTo>
                      <a:pt x="370523" y="2665095"/>
                      <a:pt x="455295" y="2738438"/>
                      <a:pt x="555308" y="2738438"/>
                    </a:cubicBezTo>
                    <a:lnTo>
                      <a:pt x="5233035" y="2738438"/>
                    </a:lnTo>
                    <a:cubicBezTo>
                      <a:pt x="5332095" y="2738438"/>
                      <a:pt x="5416868" y="2665095"/>
                      <a:pt x="5431155" y="2566988"/>
                    </a:cubicBezTo>
                    <a:lnTo>
                      <a:pt x="5796915" y="0"/>
                    </a:lnTo>
                    <a:lnTo>
                      <a:pt x="0" y="0"/>
                    </a:lnTo>
                    <a:close/>
                    <a:moveTo>
                      <a:pt x="714375" y="2384108"/>
                    </a:moveTo>
                    <a:cubicBezTo>
                      <a:pt x="714375" y="2422208"/>
                      <a:pt x="683895" y="2452688"/>
                      <a:pt x="645795" y="2452688"/>
                    </a:cubicBezTo>
                    <a:lnTo>
                      <a:pt x="606743" y="2452688"/>
                    </a:lnTo>
                    <a:cubicBezTo>
                      <a:pt x="568643" y="2452688"/>
                      <a:pt x="538163" y="2422208"/>
                      <a:pt x="538163" y="2384108"/>
                    </a:cubicBezTo>
                    <a:lnTo>
                      <a:pt x="442913" y="1547813"/>
                    </a:lnTo>
                    <a:cubicBezTo>
                      <a:pt x="442913" y="1509713"/>
                      <a:pt x="473393" y="1479232"/>
                      <a:pt x="511493" y="1479232"/>
                    </a:cubicBezTo>
                    <a:lnTo>
                      <a:pt x="645795" y="1479232"/>
                    </a:lnTo>
                    <a:cubicBezTo>
                      <a:pt x="683895" y="1479232"/>
                      <a:pt x="714375" y="1509713"/>
                      <a:pt x="714375" y="1547813"/>
                    </a:cubicBezTo>
                    <a:lnTo>
                      <a:pt x="714375" y="2384108"/>
                    </a:lnTo>
                    <a:close/>
                    <a:moveTo>
                      <a:pt x="714375" y="1116330"/>
                    </a:moveTo>
                    <a:cubicBezTo>
                      <a:pt x="714375" y="1154430"/>
                      <a:pt x="683895" y="1184910"/>
                      <a:pt x="645795" y="1184910"/>
                    </a:cubicBezTo>
                    <a:lnTo>
                      <a:pt x="511493" y="1184910"/>
                    </a:lnTo>
                    <a:cubicBezTo>
                      <a:pt x="473393" y="1184910"/>
                      <a:pt x="442913" y="1154430"/>
                      <a:pt x="442913" y="1116330"/>
                    </a:cubicBezTo>
                    <a:lnTo>
                      <a:pt x="442913" y="279082"/>
                    </a:lnTo>
                    <a:cubicBezTo>
                      <a:pt x="442913" y="240982"/>
                      <a:pt x="473393" y="210502"/>
                      <a:pt x="511493" y="210502"/>
                    </a:cubicBezTo>
                    <a:lnTo>
                      <a:pt x="645795" y="210502"/>
                    </a:lnTo>
                    <a:cubicBezTo>
                      <a:pt x="683895" y="210502"/>
                      <a:pt x="714375" y="240982"/>
                      <a:pt x="714375" y="279082"/>
                    </a:cubicBezTo>
                    <a:lnTo>
                      <a:pt x="714375" y="1116330"/>
                    </a:lnTo>
                    <a:close/>
                    <a:moveTo>
                      <a:pt x="1294448" y="2384108"/>
                    </a:moveTo>
                    <a:cubicBezTo>
                      <a:pt x="1294448" y="2422208"/>
                      <a:pt x="1263968" y="2452688"/>
                      <a:pt x="1225868" y="2452688"/>
                    </a:cubicBezTo>
                    <a:lnTo>
                      <a:pt x="1091565" y="2452688"/>
                    </a:lnTo>
                    <a:cubicBezTo>
                      <a:pt x="1053465" y="2452688"/>
                      <a:pt x="1022985" y="2422208"/>
                      <a:pt x="1022985" y="2384108"/>
                    </a:cubicBezTo>
                    <a:lnTo>
                      <a:pt x="1022985" y="1547813"/>
                    </a:lnTo>
                    <a:cubicBezTo>
                      <a:pt x="1022985" y="1509713"/>
                      <a:pt x="1053465" y="1479232"/>
                      <a:pt x="1091565" y="1479232"/>
                    </a:cubicBezTo>
                    <a:lnTo>
                      <a:pt x="1225868" y="1479232"/>
                    </a:lnTo>
                    <a:cubicBezTo>
                      <a:pt x="1263968" y="1479232"/>
                      <a:pt x="1294448" y="1509713"/>
                      <a:pt x="1294448" y="1547813"/>
                    </a:cubicBezTo>
                    <a:lnTo>
                      <a:pt x="1294448" y="2384108"/>
                    </a:lnTo>
                    <a:close/>
                    <a:moveTo>
                      <a:pt x="1294448" y="1116330"/>
                    </a:moveTo>
                    <a:cubicBezTo>
                      <a:pt x="1294448" y="1154430"/>
                      <a:pt x="1263968" y="1184910"/>
                      <a:pt x="1225868" y="1184910"/>
                    </a:cubicBezTo>
                    <a:lnTo>
                      <a:pt x="1091565" y="1184910"/>
                    </a:lnTo>
                    <a:cubicBezTo>
                      <a:pt x="1053465" y="1184910"/>
                      <a:pt x="1022985" y="1154430"/>
                      <a:pt x="1022985" y="1116330"/>
                    </a:cubicBezTo>
                    <a:lnTo>
                      <a:pt x="1022985" y="279082"/>
                    </a:lnTo>
                    <a:cubicBezTo>
                      <a:pt x="1022985" y="240982"/>
                      <a:pt x="1053465" y="210502"/>
                      <a:pt x="1091565" y="210502"/>
                    </a:cubicBezTo>
                    <a:lnTo>
                      <a:pt x="1225868" y="210502"/>
                    </a:lnTo>
                    <a:cubicBezTo>
                      <a:pt x="1263968" y="210502"/>
                      <a:pt x="1294448" y="240982"/>
                      <a:pt x="1294448" y="279082"/>
                    </a:cubicBezTo>
                    <a:lnTo>
                      <a:pt x="1294448" y="1116330"/>
                    </a:lnTo>
                    <a:close/>
                    <a:moveTo>
                      <a:pt x="1874520" y="2384108"/>
                    </a:moveTo>
                    <a:cubicBezTo>
                      <a:pt x="1874520" y="2422208"/>
                      <a:pt x="1844040" y="2452688"/>
                      <a:pt x="1805940" y="2452688"/>
                    </a:cubicBezTo>
                    <a:lnTo>
                      <a:pt x="1671638" y="2452688"/>
                    </a:lnTo>
                    <a:cubicBezTo>
                      <a:pt x="1633538" y="2452688"/>
                      <a:pt x="1603058" y="2422208"/>
                      <a:pt x="1603058" y="2384108"/>
                    </a:cubicBezTo>
                    <a:lnTo>
                      <a:pt x="1603058" y="1547813"/>
                    </a:lnTo>
                    <a:cubicBezTo>
                      <a:pt x="1603058" y="1509713"/>
                      <a:pt x="1633538" y="1479232"/>
                      <a:pt x="1671638" y="1479232"/>
                    </a:cubicBezTo>
                    <a:lnTo>
                      <a:pt x="1805940" y="1479232"/>
                    </a:lnTo>
                    <a:cubicBezTo>
                      <a:pt x="1844040" y="1479232"/>
                      <a:pt x="1874520" y="1509713"/>
                      <a:pt x="1874520" y="1547813"/>
                    </a:cubicBezTo>
                    <a:lnTo>
                      <a:pt x="1874520" y="2384108"/>
                    </a:lnTo>
                    <a:close/>
                    <a:moveTo>
                      <a:pt x="1874520" y="1116330"/>
                    </a:moveTo>
                    <a:cubicBezTo>
                      <a:pt x="1874520" y="1154430"/>
                      <a:pt x="1844040" y="1184910"/>
                      <a:pt x="1805940" y="1184910"/>
                    </a:cubicBezTo>
                    <a:lnTo>
                      <a:pt x="1671638" y="1184910"/>
                    </a:lnTo>
                    <a:cubicBezTo>
                      <a:pt x="1633538" y="1184910"/>
                      <a:pt x="1603058" y="1154430"/>
                      <a:pt x="1603058" y="1116330"/>
                    </a:cubicBezTo>
                    <a:lnTo>
                      <a:pt x="1603058" y="279082"/>
                    </a:lnTo>
                    <a:cubicBezTo>
                      <a:pt x="1603058" y="240982"/>
                      <a:pt x="1633538" y="210502"/>
                      <a:pt x="1671638" y="210502"/>
                    </a:cubicBezTo>
                    <a:lnTo>
                      <a:pt x="1805940" y="210502"/>
                    </a:lnTo>
                    <a:cubicBezTo>
                      <a:pt x="1844040" y="210502"/>
                      <a:pt x="1874520" y="240982"/>
                      <a:pt x="1874520" y="279082"/>
                    </a:cubicBezTo>
                    <a:lnTo>
                      <a:pt x="1874520" y="1116330"/>
                    </a:lnTo>
                    <a:close/>
                    <a:moveTo>
                      <a:pt x="2454593" y="2384108"/>
                    </a:moveTo>
                    <a:cubicBezTo>
                      <a:pt x="2454593" y="2422208"/>
                      <a:pt x="2424113" y="2452688"/>
                      <a:pt x="2386013" y="2452688"/>
                    </a:cubicBezTo>
                    <a:lnTo>
                      <a:pt x="2251710" y="2452688"/>
                    </a:lnTo>
                    <a:cubicBezTo>
                      <a:pt x="2213610" y="2452688"/>
                      <a:pt x="2183130" y="2422208"/>
                      <a:pt x="2183130" y="2384108"/>
                    </a:cubicBezTo>
                    <a:lnTo>
                      <a:pt x="2183130" y="1547813"/>
                    </a:lnTo>
                    <a:cubicBezTo>
                      <a:pt x="2183130" y="1509713"/>
                      <a:pt x="2213610" y="1479232"/>
                      <a:pt x="2251710" y="1479232"/>
                    </a:cubicBezTo>
                    <a:lnTo>
                      <a:pt x="2386013" y="1479232"/>
                    </a:lnTo>
                    <a:cubicBezTo>
                      <a:pt x="2424113" y="1479232"/>
                      <a:pt x="2454593" y="1509713"/>
                      <a:pt x="2454593" y="1547813"/>
                    </a:cubicBezTo>
                    <a:lnTo>
                      <a:pt x="2454593" y="2384108"/>
                    </a:lnTo>
                    <a:close/>
                    <a:moveTo>
                      <a:pt x="2454593" y="1116330"/>
                    </a:moveTo>
                    <a:cubicBezTo>
                      <a:pt x="2454593" y="1154430"/>
                      <a:pt x="2424113" y="1184910"/>
                      <a:pt x="2386013" y="1184910"/>
                    </a:cubicBezTo>
                    <a:lnTo>
                      <a:pt x="2251710" y="1184910"/>
                    </a:lnTo>
                    <a:cubicBezTo>
                      <a:pt x="2213610" y="1184910"/>
                      <a:pt x="2183130" y="1154430"/>
                      <a:pt x="2183130" y="1116330"/>
                    </a:cubicBezTo>
                    <a:lnTo>
                      <a:pt x="2183130" y="279082"/>
                    </a:lnTo>
                    <a:cubicBezTo>
                      <a:pt x="2183130" y="240982"/>
                      <a:pt x="2213610" y="210502"/>
                      <a:pt x="2251710" y="210502"/>
                    </a:cubicBezTo>
                    <a:lnTo>
                      <a:pt x="2386013" y="210502"/>
                    </a:lnTo>
                    <a:cubicBezTo>
                      <a:pt x="2424113" y="210502"/>
                      <a:pt x="2454593" y="240982"/>
                      <a:pt x="2454593" y="279082"/>
                    </a:cubicBezTo>
                    <a:lnTo>
                      <a:pt x="2454593" y="1116330"/>
                    </a:lnTo>
                    <a:close/>
                    <a:moveTo>
                      <a:pt x="3034665" y="2384108"/>
                    </a:moveTo>
                    <a:cubicBezTo>
                      <a:pt x="3034665" y="2422208"/>
                      <a:pt x="3004185" y="2452688"/>
                      <a:pt x="2966085" y="2452688"/>
                    </a:cubicBezTo>
                    <a:lnTo>
                      <a:pt x="2831783" y="2452688"/>
                    </a:lnTo>
                    <a:cubicBezTo>
                      <a:pt x="2793683" y="2452688"/>
                      <a:pt x="2763203" y="2422208"/>
                      <a:pt x="2763203" y="2384108"/>
                    </a:cubicBezTo>
                    <a:lnTo>
                      <a:pt x="2763203" y="1547813"/>
                    </a:lnTo>
                    <a:cubicBezTo>
                      <a:pt x="2763203" y="1509713"/>
                      <a:pt x="2793683" y="1479232"/>
                      <a:pt x="2831783" y="1479232"/>
                    </a:cubicBezTo>
                    <a:lnTo>
                      <a:pt x="2966085" y="1479232"/>
                    </a:lnTo>
                    <a:cubicBezTo>
                      <a:pt x="3004185" y="1479232"/>
                      <a:pt x="3034665" y="1509713"/>
                      <a:pt x="3034665" y="1547813"/>
                    </a:cubicBezTo>
                    <a:lnTo>
                      <a:pt x="3034665" y="2384108"/>
                    </a:lnTo>
                    <a:close/>
                    <a:moveTo>
                      <a:pt x="3034665" y="1116330"/>
                    </a:moveTo>
                    <a:cubicBezTo>
                      <a:pt x="3034665" y="1154430"/>
                      <a:pt x="3004185" y="1184910"/>
                      <a:pt x="2966085" y="1184910"/>
                    </a:cubicBezTo>
                    <a:lnTo>
                      <a:pt x="2831783" y="1184910"/>
                    </a:lnTo>
                    <a:cubicBezTo>
                      <a:pt x="2793683" y="1184910"/>
                      <a:pt x="2763203" y="1154430"/>
                      <a:pt x="2763203" y="1116330"/>
                    </a:cubicBezTo>
                    <a:lnTo>
                      <a:pt x="2763203" y="279082"/>
                    </a:lnTo>
                    <a:cubicBezTo>
                      <a:pt x="2763203" y="240982"/>
                      <a:pt x="2793683" y="210502"/>
                      <a:pt x="2831783" y="210502"/>
                    </a:cubicBezTo>
                    <a:lnTo>
                      <a:pt x="2966085" y="210502"/>
                    </a:lnTo>
                    <a:cubicBezTo>
                      <a:pt x="3004185" y="210502"/>
                      <a:pt x="3034665" y="240982"/>
                      <a:pt x="3034665" y="279082"/>
                    </a:cubicBezTo>
                    <a:lnTo>
                      <a:pt x="3034665" y="1116330"/>
                    </a:lnTo>
                    <a:close/>
                    <a:moveTo>
                      <a:pt x="3613785" y="2384108"/>
                    </a:moveTo>
                    <a:cubicBezTo>
                      <a:pt x="3613785" y="2422208"/>
                      <a:pt x="3583305" y="2452688"/>
                      <a:pt x="3545205" y="2452688"/>
                    </a:cubicBezTo>
                    <a:lnTo>
                      <a:pt x="3410903" y="2452688"/>
                    </a:lnTo>
                    <a:cubicBezTo>
                      <a:pt x="3372803" y="2452688"/>
                      <a:pt x="3342323" y="2422208"/>
                      <a:pt x="3342323" y="2384108"/>
                    </a:cubicBezTo>
                    <a:lnTo>
                      <a:pt x="3342323" y="1547813"/>
                    </a:lnTo>
                    <a:cubicBezTo>
                      <a:pt x="3342323" y="1509713"/>
                      <a:pt x="3372803" y="1479232"/>
                      <a:pt x="3410903" y="1479232"/>
                    </a:cubicBezTo>
                    <a:lnTo>
                      <a:pt x="3545205" y="1479232"/>
                    </a:lnTo>
                    <a:cubicBezTo>
                      <a:pt x="3583305" y="1479232"/>
                      <a:pt x="3613785" y="1509713"/>
                      <a:pt x="3613785" y="1547813"/>
                    </a:cubicBezTo>
                    <a:lnTo>
                      <a:pt x="3613785" y="2384108"/>
                    </a:lnTo>
                    <a:close/>
                    <a:moveTo>
                      <a:pt x="3613785" y="1116330"/>
                    </a:moveTo>
                    <a:cubicBezTo>
                      <a:pt x="3613785" y="1154430"/>
                      <a:pt x="3583305" y="1184910"/>
                      <a:pt x="3545205" y="1184910"/>
                    </a:cubicBezTo>
                    <a:lnTo>
                      <a:pt x="3410903" y="1184910"/>
                    </a:lnTo>
                    <a:cubicBezTo>
                      <a:pt x="3372803" y="1184910"/>
                      <a:pt x="3342323" y="1154430"/>
                      <a:pt x="3342323" y="1116330"/>
                    </a:cubicBezTo>
                    <a:lnTo>
                      <a:pt x="3342323" y="279082"/>
                    </a:lnTo>
                    <a:cubicBezTo>
                      <a:pt x="3342323" y="240982"/>
                      <a:pt x="3372803" y="210502"/>
                      <a:pt x="3410903" y="210502"/>
                    </a:cubicBezTo>
                    <a:lnTo>
                      <a:pt x="3545205" y="210502"/>
                    </a:lnTo>
                    <a:cubicBezTo>
                      <a:pt x="3583305" y="210502"/>
                      <a:pt x="3613785" y="240982"/>
                      <a:pt x="3613785" y="279082"/>
                    </a:cubicBezTo>
                    <a:lnTo>
                      <a:pt x="3613785" y="1116330"/>
                    </a:lnTo>
                    <a:close/>
                    <a:moveTo>
                      <a:pt x="4193858" y="2384108"/>
                    </a:moveTo>
                    <a:cubicBezTo>
                      <a:pt x="4193858" y="2422208"/>
                      <a:pt x="4163378" y="2452688"/>
                      <a:pt x="4125278" y="2452688"/>
                    </a:cubicBezTo>
                    <a:lnTo>
                      <a:pt x="3990975" y="2452688"/>
                    </a:lnTo>
                    <a:cubicBezTo>
                      <a:pt x="3952875" y="2452688"/>
                      <a:pt x="3922395" y="2422208"/>
                      <a:pt x="3922395" y="2384108"/>
                    </a:cubicBezTo>
                    <a:lnTo>
                      <a:pt x="3922395" y="1547813"/>
                    </a:lnTo>
                    <a:cubicBezTo>
                      <a:pt x="3922395" y="1509713"/>
                      <a:pt x="3952875" y="1479232"/>
                      <a:pt x="3990975" y="1479232"/>
                    </a:cubicBezTo>
                    <a:lnTo>
                      <a:pt x="4125278" y="1479232"/>
                    </a:lnTo>
                    <a:cubicBezTo>
                      <a:pt x="4163378" y="1479232"/>
                      <a:pt x="4193858" y="1509713"/>
                      <a:pt x="4193858" y="1547813"/>
                    </a:cubicBezTo>
                    <a:lnTo>
                      <a:pt x="4193858" y="2384108"/>
                    </a:lnTo>
                    <a:close/>
                    <a:moveTo>
                      <a:pt x="4193858" y="1116330"/>
                    </a:moveTo>
                    <a:cubicBezTo>
                      <a:pt x="4193858" y="1154430"/>
                      <a:pt x="4163378" y="1184910"/>
                      <a:pt x="4125278" y="1184910"/>
                    </a:cubicBezTo>
                    <a:lnTo>
                      <a:pt x="3990975" y="1184910"/>
                    </a:lnTo>
                    <a:cubicBezTo>
                      <a:pt x="3952875" y="1184910"/>
                      <a:pt x="3922395" y="1154430"/>
                      <a:pt x="3922395" y="1116330"/>
                    </a:cubicBezTo>
                    <a:lnTo>
                      <a:pt x="3922395" y="279082"/>
                    </a:lnTo>
                    <a:cubicBezTo>
                      <a:pt x="3922395" y="240982"/>
                      <a:pt x="3952875" y="210502"/>
                      <a:pt x="3990975" y="210502"/>
                    </a:cubicBezTo>
                    <a:lnTo>
                      <a:pt x="4125278" y="210502"/>
                    </a:lnTo>
                    <a:cubicBezTo>
                      <a:pt x="4163378" y="210502"/>
                      <a:pt x="4193858" y="240982"/>
                      <a:pt x="4193858" y="279082"/>
                    </a:cubicBezTo>
                    <a:lnTo>
                      <a:pt x="4193858" y="1116330"/>
                    </a:lnTo>
                    <a:close/>
                    <a:moveTo>
                      <a:pt x="4773930" y="2384108"/>
                    </a:moveTo>
                    <a:cubicBezTo>
                      <a:pt x="4773930" y="2422208"/>
                      <a:pt x="4743450" y="2452688"/>
                      <a:pt x="4705350" y="2452688"/>
                    </a:cubicBezTo>
                    <a:lnTo>
                      <a:pt x="4571048" y="2452688"/>
                    </a:lnTo>
                    <a:cubicBezTo>
                      <a:pt x="4532948" y="2452688"/>
                      <a:pt x="4502468" y="2422208"/>
                      <a:pt x="4502468" y="2384108"/>
                    </a:cubicBezTo>
                    <a:lnTo>
                      <a:pt x="4502468" y="1547813"/>
                    </a:lnTo>
                    <a:cubicBezTo>
                      <a:pt x="4502468" y="1509713"/>
                      <a:pt x="4532948" y="1479232"/>
                      <a:pt x="4571048" y="1479232"/>
                    </a:cubicBezTo>
                    <a:lnTo>
                      <a:pt x="4705350" y="1479232"/>
                    </a:lnTo>
                    <a:cubicBezTo>
                      <a:pt x="4743450" y="1479232"/>
                      <a:pt x="4773930" y="1509713"/>
                      <a:pt x="4773930" y="1547813"/>
                    </a:cubicBezTo>
                    <a:lnTo>
                      <a:pt x="4773930" y="2384108"/>
                    </a:lnTo>
                    <a:close/>
                    <a:moveTo>
                      <a:pt x="4773930" y="1116330"/>
                    </a:moveTo>
                    <a:cubicBezTo>
                      <a:pt x="4773930" y="1154430"/>
                      <a:pt x="4743450" y="1184910"/>
                      <a:pt x="4705350" y="1184910"/>
                    </a:cubicBezTo>
                    <a:lnTo>
                      <a:pt x="4571048" y="1184910"/>
                    </a:lnTo>
                    <a:cubicBezTo>
                      <a:pt x="4532948" y="1184910"/>
                      <a:pt x="4502468" y="1154430"/>
                      <a:pt x="4502468" y="1116330"/>
                    </a:cubicBezTo>
                    <a:lnTo>
                      <a:pt x="4502468" y="279082"/>
                    </a:lnTo>
                    <a:cubicBezTo>
                      <a:pt x="4502468" y="240982"/>
                      <a:pt x="4532948" y="210502"/>
                      <a:pt x="4571048" y="210502"/>
                    </a:cubicBezTo>
                    <a:lnTo>
                      <a:pt x="4705350" y="210502"/>
                    </a:lnTo>
                    <a:cubicBezTo>
                      <a:pt x="4743450" y="210502"/>
                      <a:pt x="4773930" y="240982"/>
                      <a:pt x="4773930" y="279082"/>
                    </a:cubicBezTo>
                    <a:lnTo>
                      <a:pt x="4773930" y="1116330"/>
                    </a:lnTo>
                    <a:close/>
                    <a:moveTo>
                      <a:pt x="5258753" y="2384108"/>
                    </a:moveTo>
                    <a:cubicBezTo>
                      <a:pt x="5258753" y="2422208"/>
                      <a:pt x="5228273" y="2452688"/>
                      <a:pt x="5190173" y="2452688"/>
                    </a:cubicBezTo>
                    <a:lnTo>
                      <a:pt x="5151120" y="2452688"/>
                    </a:lnTo>
                    <a:cubicBezTo>
                      <a:pt x="5113020" y="2452688"/>
                      <a:pt x="5082540" y="2422208"/>
                      <a:pt x="5082540" y="2384108"/>
                    </a:cubicBezTo>
                    <a:lnTo>
                      <a:pt x="5082540" y="1547813"/>
                    </a:lnTo>
                    <a:cubicBezTo>
                      <a:pt x="5082540" y="1509713"/>
                      <a:pt x="5113020" y="1479232"/>
                      <a:pt x="5151120" y="1479232"/>
                    </a:cubicBezTo>
                    <a:lnTo>
                      <a:pt x="5285423" y="1479232"/>
                    </a:lnTo>
                    <a:cubicBezTo>
                      <a:pt x="5323523" y="1479232"/>
                      <a:pt x="5354003" y="1509713"/>
                      <a:pt x="5354003" y="1547813"/>
                    </a:cubicBezTo>
                    <a:lnTo>
                      <a:pt x="5258753" y="2384108"/>
                    </a:lnTo>
                    <a:close/>
                    <a:moveTo>
                      <a:pt x="5354003" y="1116330"/>
                    </a:moveTo>
                    <a:cubicBezTo>
                      <a:pt x="5354003" y="1154430"/>
                      <a:pt x="5323523" y="1184910"/>
                      <a:pt x="5285423" y="1184910"/>
                    </a:cubicBezTo>
                    <a:lnTo>
                      <a:pt x="5151120" y="1184910"/>
                    </a:lnTo>
                    <a:cubicBezTo>
                      <a:pt x="5113020" y="1184910"/>
                      <a:pt x="5082540" y="1154430"/>
                      <a:pt x="5082540" y="1116330"/>
                    </a:cubicBezTo>
                    <a:lnTo>
                      <a:pt x="5082540" y="279082"/>
                    </a:lnTo>
                    <a:cubicBezTo>
                      <a:pt x="5082540" y="240982"/>
                      <a:pt x="5113020" y="210502"/>
                      <a:pt x="5151120" y="210502"/>
                    </a:cubicBezTo>
                    <a:lnTo>
                      <a:pt x="5285423" y="210502"/>
                    </a:lnTo>
                    <a:cubicBezTo>
                      <a:pt x="5323523" y="210502"/>
                      <a:pt x="5354003" y="240982"/>
                      <a:pt x="5354003" y="279082"/>
                    </a:cubicBezTo>
                    <a:lnTo>
                      <a:pt x="5354003" y="1116330"/>
                    </a:lnTo>
                    <a:close/>
                  </a:path>
                </a:pathLst>
              </a:custGeom>
              <a:solidFill>
                <a:srgbClr val="0068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5DD820-74BE-4D0D-8C4F-404540182861}"/>
                  </a:ext>
                </a:extLst>
              </p:cNvPr>
              <p:cNvSpPr/>
              <p:nvPr/>
            </p:nvSpPr>
            <p:spPr>
              <a:xfrm>
                <a:off x="3570922" y="2252662"/>
                <a:ext cx="5077777" cy="860107"/>
              </a:xfrm>
              <a:custGeom>
                <a:avLst/>
                <a:gdLst>
                  <a:gd name="connsiteX0" fmla="*/ 0 w 5077777"/>
                  <a:gd name="connsiteY0" fmla="*/ 0 h 860107"/>
                  <a:gd name="connsiteX1" fmla="*/ 5077778 w 5077777"/>
                  <a:gd name="connsiteY1" fmla="*/ 0 h 860107"/>
                  <a:gd name="connsiteX2" fmla="*/ 5077778 w 5077777"/>
                  <a:gd name="connsiteY2" fmla="*/ 860107 h 860107"/>
                  <a:gd name="connsiteX3" fmla="*/ 0 w 5077777"/>
                  <a:gd name="connsiteY3" fmla="*/ 860107 h 86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777" h="860107">
                    <a:moveTo>
                      <a:pt x="0" y="0"/>
                    </a:moveTo>
                    <a:lnTo>
                      <a:pt x="5077778" y="0"/>
                    </a:lnTo>
                    <a:lnTo>
                      <a:pt x="5077778" y="860107"/>
                    </a:lnTo>
                    <a:lnTo>
                      <a:pt x="0" y="860107"/>
                    </a:lnTo>
                    <a:close/>
                  </a:path>
                </a:pathLst>
              </a:custGeom>
              <a:solidFill>
                <a:srgbClr val="016E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7BE58E3-199B-4F19-9E6B-427DD6316925}"/>
                  </a:ext>
                </a:extLst>
              </p:cNvPr>
              <p:cNvSpPr/>
              <p:nvPr/>
            </p:nvSpPr>
            <p:spPr>
              <a:xfrm>
                <a:off x="5909310" y="3458527"/>
                <a:ext cx="375284" cy="375284"/>
              </a:xfrm>
              <a:custGeom>
                <a:avLst/>
                <a:gdLst>
                  <a:gd name="connsiteX0" fmla="*/ 375285 w 375284"/>
                  <a:gd name="connsiteY0" fmla="*/ 187642 h 375284"/>
                  <a:gd name="connsiteX1" fmla="*/ 187642 w 375284"/>
                  <a:gd name="connsiteY1" fmla="*/ 375285 h 375284"/>
                  <a:gd name="connsiteX2" fmla="*/ 0 w 375284"/>
                  <a:gd name="connsiteY2" fmla="*/ 187642 h 375284"/>
                  <a:gd name="connsiteX3" fmla="*/ 187642 w 375284"/>
                  <a:gd name="connsiteY3" fmla="*/ 0 h 375284"/>
                  <a:gd name="connsiteX4" fmla="*/ 375285 w 375284"/>
                  <a:gd name="connsiteY4" fmla="*/ 187642 h 37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284" h="375284">
                    <a:moveTo>
                      <a:pt x="375285" y="187642"/>
                    </a:moveTo>
                    <a:cubicBezTo>
                      <a:pt x="375285" y="291274"/>
                      <a:pt x="291275" y="375285"/>
                      <a:pt x="187642" y="375285"/>
                    </a:cubicBezTo>
                    <a:cubicBezTo>
                      <a:pt x="84010" y="375285"/>
                      <a:pt x="0" y="291275"/>
                      <a:pt x="0" y="187642"/>
                    </a:cubicBezTo>
                    <a:cubicBezTo>
                      <a:pt x="0" y="84010"/>
                      <a:pt x="84010" y="0"/>
                      <a:pt x="187642" y="0"/>
                    </a:cubicBezTo>
                    <a:cubicBezTo>
                      <a:pt x="291274" y="0"/>
                      <a:pt x="375285" y="84010"/>
                      <a:pt x="375285" y="187642"/>
                    </a:cubicBez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1831EA-EC54-46A8-BD34-B1A8636680BE}"/>
                  </a:ext>
                </a:extLst>
              </p:cNvPr>
              <p:cNvSpPr/>
              <p:nvPr/>
            </p:nvSpPr>
            <p:spPr>
              <a:xfrm>
                <a:off x="5643562" y="171687"/>
                <a:ext cx="2665209" cy="3575717"/>
              </a:xfrm>
              <a:custGeom>
                <a:avLst/>
                <a:gdLst>
                  <a:gd name="connsiteX0" fmla="*/ 2658427 w 2665209"/>
                  <a:gd name="connsiteY0" fmla="*/ 839868 h 3575717"/>
                  <a:gd name="connsiteX1" fmla="*/ 2605088 w 2665209"/>
                  <a:gd name="connsiteY1" fmla="*/ 765573 h 3575717"/>
                  <a:gd name="connsiteX2" fmla="*/ 1640205 w 2665209"/>
                  <a:gd name="connsiteY2" fmla="*/ 12145 h 3575717"/>
                  <a:gd name="connsiteX3" fmla="*/ 1479232 w 2665209"/>
                  <a:gd name="connsiteY3" fmla="*/ 75010 h 3575717"/>
                  <a:gd name="connsiteX4" fmla="*/ 1905 w 2665209"/>
                  <a:gd name="connsiteY4" fmla="*/ 1944768 h 3575717"/>
                  <a:gd name="connsiteX5" fmla="*/ 0 w 2665209"/>
                  <a:gd name="connsiteY5" fmla="*/ 1949530 h 3575717"/>
                  <a:gd name="connsiteX6" fmla="*/ 2857 w 2665209"/>
                  <a:gd name="connsiteY6" fmla="*/ 1952388 h 3575717"/>
                  <a:gd name="connsiteX7" fmla="*/ 295275 w 2665209"/>
                  <a:gd name="connsiteY7" fmla="*/ 1944768 h 3575717"/>
                  <a:gd name="connsiteX8" fmla="*/ 295275 w 2665209"/>
                  <a:gd name="connsiteY8" fmla="*/ 1944768 h 3575717"/>
                  <a:gd name="connsiteX9" fmla="*/ 295275 w 2665209"/>
                  <a:gd name="connsiteY9" fmla="*/ 1944768 h 3575717"/>
                  <a:gd name="connsiteX10" fmla="*/ 918210 w 2665209"/>
                  <a:gd name="connsiteY10" fmla="*/ 1157050 h 3575717"/>
                  <a:gd name="connsiteX11" fmla="*/ 976313 w 2665209"/>
                  <a:gd name="connsiteY11" fmla="*/ 1088470 h 3575717"/>
                  <a:gd name="connsiteX12" fmla="*/ 1553528 w 2665209"/>
                  <a:gd name="connsiteY12" fmla="*/ 354093 h 3575717"/>
                  <a:gd name="connsiteX13" fmla="*/ 1613535 w 2665209"/>
                  <a:gd name="connsiteY13" fmla="*/ 279798 h 3575717"/>
                  <a:gd name="connsiteX14" fmla="*/ 2365058 w 2665209"/>
                  <a:gd name="connsiteY14" fmla="*/ 877015 h 3575717"/>
                  <a:gd name="connsiteX15" fmla="*/ 2365058 w 2665209"/>
                  <a:gd name="connsiteY15" fmla="*/ 920830 h 3575717"/>
                  <a:gd name="connsiteX16" fmla="*/ 2022157 w 2665209"/>
                  <a:gd name="connsiteY16" fmla="*/ 1346598 h 3575717"/>
                  <a:gd name="connsiteX17" fmla="*/ 306705 w 2665209"/>
                  <a:gd name="connsiteY17" fmla="*/ 3462100 h 3575717"/>
                  <a:gd name="connsiteX18" fmla="*/ 316230 w 2665209"/>
                  <a:gd name="connsiteY18" fmla="*/ 3508773 h 3575717"/>
                  <a:gd name="connsiteX19" fmla="*/ 558165 w 2665209"/>
                  <a:gd name="connsiteY19" fmla="*/ 3528775 h 3575717"/>
                  <a:gd name="connsiteX20" fmla="*/ 2626995 w 2665209"/>
                  <a:gd name="connsiteY20" fmla="*/ 966550 h 3575717"/>
                  <a:gd name="connsiteX21" fmla="*/ 2658427 w 2665209"/>
                  <a:gd name="connsiteY21" fmla="*/ 839868 h 3575717"/>
                  <a:gd name="connsiteX22" fmla="*/ 1734503 w 2665209"/>
                  <a:gd name="connsiteY22" fmla="*/ 200740 h 3575717"/>
                  <a:gd name="connsiteX23" fmla="*/ 1735455 w 2665209"/>
                  <a:gd name="connsiteY23" fmla="*/ 201693 h 3575717"/>
                  <a:gd name="connsiteX24" fmla="*/ 1735455 w 2665209"/>
                  <a:gd name="connsiteY24" fmla="*/ 201693 h 3575717"/>
                  <a:gd name="connsiteX25" fmla="*/ 1735455 w 2665209"/>
                  <a:gd name="connsiteY25" fmla="*/ 201693 h 3575717"/>
                  <a:gd name="connsiteX26" fmla="*/ 1735455 w 2665209"/>
                  <a:gd name="connsiteY26" fmla="*/ 201693 h 3575717"/>
                  <a:gd name="connsiteX27" fmla="*/ 1734503 w 2665209"/>
                  <a:gd name="connsiteY27" fmla="*/ 200740 h 3575717"/>
                  <a:gd name="connsiteX28" fmla="*/ 1734503 w 2665209"/>
                  <a:gd name="connsiteY28" fmla="*/ 200740 h 3575717"/>
                  <a:gd name="connsiteX29" fmla="*/ 1370648 w 2665209"/>
                  <a:gd name="connsiteY29" fmla="*/ 2464833 h 3575717"/>
                  <a:gd name="connsiteX30" fmla="*/ 1369695 w 2665209"/>
                  <a:gd name="connsiteY30" fmla="*/ 2466738 h 3575717"/>
                  <a:gd name="connsiteX31" fmla="*/ 1370648 w 2665209"/>
                  <a:gd name="connsiteY31" fmla="*/ 2464833 h 3575717"/>
                  <a:gd name="connsiteX32" fmla="*/ 250507 w 2665209"/>
                  <a:gd name="connsiteY32" fmla="*/ 1935243 h 3575717"/>
                  <a:gd name="connsiteX33" fmla="*/ 250507 w 2665209"/>
                  <a:gd name="connsiteY33" fmla="*/ 1935243 h 3575717"/>
                  <a:gd name="connsiteX34" fmla="*/ 250507 w 2665209"/>
                  <a:gd name="connsiteY34" fmla="*/ 1935243 h 3575717"/>
                  <a:gd name="connsiteX35" fmla="*/ 250507 w 2665209"/>
                  <a:gd name="connsiteY35" fmla="*/ 1935243 h 357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65209" h="3575717">
                    <a:moveTo>
                      <a:pt x="2658427" y="839868"/>
                    </a:moveTo>
                    <a:cubicBezTo>
                      <a:pt x="2655570" y="804625"/>
                      <a:pt x="2629852" y="784623"/>
                      <a:pt x="2605088" y="765573"/>
                    </a:cubicBezTo>
                    <a:cubicBezTo>
                      <a:pt x="2372677" y="581740"/>
                      <a:pt x="1734503" y="73105"/>
                      <a:pt x="1640205" y="12145"/>
                    </a:cubicBezTo>
                    <a:cubicBezTo>
                      <a:pt x="1564957" y="-21192"/>
                      <a:pt x="1519238" y="18813"/>
                      <a:pt x="1479232" y="75010"/>
                    </a:cubicBezTo>
                    <a:cubicBezTo>
                      <a:pt x="1475423" y="79773"/>
                      <a:pt x="113347" y="1802845"/>
                      <a:pt x="1905" y="1944768"/>
                    </a:cubicBezTo>
                    <a:cubicBezTo>
                      <a:pt x="953" y="1946673"/>
                      <a:pt x="0" y="1947625"/>
                      <a:pt x="0" y="1949530"/>
                    </a:cubicBezTo>
                    <a:cubicBezTo>
                      <a:pt x="0" y="1950483"/>
                      <a:pt x="1905" y="1952388"/>
                      <a:pt x="2857" y="1952388"/>
                    </a:cubicBezTo>
                    <a:cubicBezTo>
                      <a:pt x="66675" y="1952388"/>
                      <a:pt x="262890" y="1962865"/>
                      <a:pt x="295275" y="1944768"/>
                    </a:cubicBezTo>
                    <a:lnTo>
                      <a:pt x="295275" y="1944768"/>
                    </a:lnTo>
                    <a:lnTo>
                      <a:pt x="295275" y="1944768"/>
                    </a:lnTo>
                    <a:cubicBezTo>
                      <a:pt x="343853" y="1883808"/>
                      <a:pt x="759143" y="1358028"/>
                      <a:pt x="918210" y="1157050"/>
                    </a:cubicBezTo>
                    <a:cubicBezTo>
                      <a:pt x="937260" y="1134190"/>
                      <a:pt x="957263" y="1112283"/>
                      <a:pt x="976313" y="1088470"/>
                    </a:cubicBezTo>
                    <a:cubicBezTo>
                      <a:pt x="1168718" y="843678"/>
                      <a:pt x="1553528" y="354093"/>
                      <a:pt x="1553528" y="354093"/>
                    </a:cubicBezTo>
                    <a:cubicBezTo>
                      <a:pt x="1573530" y="329328"/>
                      <a:pt x="1593532" y="304563"/>
                      <a:pt x="1613535" y="279798"/>
                    </a:cubicBezTo>
                    <a:cubicBezTo>
                      <a:pt x="1616393" y="280750"/>
                      <a:pt x="2116455" y="680800"/>
                      <a:pt x="2365058" y="877015"/>
                    </a:cubicBezTo>
                    <a:cubicBezTo>
                      <a:pt x="2389823" y="896065"/>
                      <a:pt x="2377440" y="906543"/>
                      <a:pt x="2365058" y="920830"/>
                    </a:cubicBezTo>
                    <a:cubicBezTo>
                      <a:pt x="2250758" y="1062753"/>
                      <a:pt x="2136458" y="1204675"/>
                      <a:pt x="2022157" y="1346598"/>
                    </a:cubicBezTo>
                    <a:cubicBezTo>
                      <a:pt x="1850707" y="1559005"/>
                      <a:pt x="355282" y="3402093"/>
                      <a:pt x="306705" y="3462100"/>
                    </a:cubicBezTo>
                    <a:cubicBezTo>
                      <a:pt x="293370" y="3478293"/>
                      <a:pt x="304800" y="3494485"/>
                      <a:pt x="316230" y="3508773"/>
                    </a:cubicBezTo>
                    <a:cubicBezTo>
                      <a:pt x="380047" y="3589735"/>
                      <a:pt x="477203" y="3598308"/>
                      <a:pt x="558165" y="3528775"/>
                    </a:cubicBezTo>
                    <a:cubicBezTo>
                      <a:pt x="561022" y="3522108"/>
                      <a:pt x="2353627" y="1301830"/>
                      <a:pt x="2626995" y="966550"/>
                    </a:cubicBezTo>
                    <a:cubicBezTo>
                      <a:pt x="2658427" y="928450"/>
                      <a:pt x="2675573" y="889398"/>
                      <a:pt x="2658427" y="839868"/>
                    </a:cubicBezTo>
                    <a:close/>
                    <a:moveTo>
                      <a:pt x="1734503" y="200740"/>
                    </a:moveTo>
                    <a:cubicBezTo>
                      <a:pt x="1734503" y="200740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5455" y="201693"/>
                    </a:cubicBezTo>
                    <a:cubicBezTo>
                      <a:pt x="1735455" y="201693"/>
                      <a:pt x="1735455" y="201693"/>
                      <a:pt x="1734503" y="200740"/>
                    </a:cubicBezTo>
                    <a:cubicBezTo>
                      <a:pt x="1734503" y="200740"/>
                      <a:pt x="1734503" y="200740"/>
                      <a:pt x="1734503" y="200740"/>
                    </a:cubicBezTo>
                    <a:close/>
                    <a:moveTo>
                      <a:pt x="1370648" y="2464833"/>
                    </a:moveTo>
                    <a:cubicBezTo>
                      <a:pt x="1370648" y="2465785"/>
                      <a:pt x="1369695" y="2465785"/>
                      <a:pt x="1369695" y="2466738"/>
                    </a:cubicBezTo>
                    <a:cubicBezTo>
                      <a:pt x="1370648" y="2465785"/>
                      <a:pt x="1370648" y="2465785"/>
                      <a:pt x="1370648" y="2464833"/>
                    </a:cubicBezTo>
                    <a:close/>
                    <a:moveTo>
                      <a:pt x="250507" y="1935243"/>
                    </a:move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ubicBezTo>
                      <a:pt x="250507" y="1935243"/>
                      <a:pt x="250507" y="1935243"/>
                      <a:pt x="250507" y="193524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CF96E3-C3B5-4B91-8F8E-600F05FAACE1}"/>
                </a:ext>
              </a:extLst>
            </p:cNvPr>
            <p:cNvGrpSpPr/>
            <p:nvPr/>
          </p:nvGrpSpPr>
          <p:grpSpPr>
            <a:xfrm>
              <a:off x="9681601" y="4332001"/>
              <a:ext cx="2198657" cy="1777581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85462C-DBE5-493F-8B24-D7666B3B6AB9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2F553C-F949-44F5-92A4-4FDBDD230547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FD0FCD-F770-4AFE-87E7-22EB41C0886F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1460CD-1BE2-44C2-A536-BDDBFCD9F012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CC220-0959-48DC-92A0-7477F2A0A173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075357F-18CE-49B3-969C-3A357BF84CC1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ECCCA1-48AC-4004-8E6F-30160F87B4F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DB3F9B1-EF88-4578-977E-3E76D63D432D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84A695-D6D1-4517-9065-930120DA897F}"/>
                </a:ext>
              </a:extLst>
            </p:cNvPr>
            <p:cNvGrpSpPr/>
            <p:nvPr/>
          </p:nvGrpSpPr>
          <p:grpSpPr>
            <a:xfrm rot="691095">
              <a:off x="6094799" y="4256294"/>
              <a:ext cx="4032348" cy="2023410"/>
              <a:chOff x="4489317" y="4011276"/>
              <a:chExt cx="5563035" cy="24444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C9E647F-8AFD-4A25-91BD-F55205EA5C87}"/>
                  </a:ext>
                </a:extLst>
              </p:cNvPr>
              <p:cNvSpPr/>
              <p:nvPr/>
            </p:nvSpPr>
            <p:spPr>
              <a:xfrm>
                <a:off x="4489317" y="4011276"/>
                <a:ext cx="5559287" cy="2441263"/>
              </a:xfrm>
              <a:custGeom>
                <a:avLst/>
                <a:gdLst>
                  <a:gd name="connsiteX0" fmla="*/ 1324005 w 5568689"/>
                  <a:gd name="connsiteY0" fmla="*/ 0 h 1909653"/>
                  <a:gd name="connsiteX1" fmla="*/ 1329232 w 5568689"/>
                  <a:gd name="connsiteY1" fmla="*/ 36307 h 1909653"/>
                  <a:gd name="connsiteX2" fmla="*/ 1247536 w 5568689"/>
                  <a:gd name="connsiteY2" fmla="*/ 52583 h 1909653"/>
                  <a:gd name="connsiteX3" fmla="*/ 49030 w 5568689"/>
                  <a:gd name="connsiteY3" fmla="*/ 1107424 h 1909653"/>
                  <a:gd name="connsiteX4" fmla="*/ 83225 w 5568689"/>
                  <a:gd name="connsiteY4" fmla="*/ 1206668 h 1909653"/>
                  <a:gd name="connsiteX5" fmla="*/ 1585595 w 5568689"/>
                  <a:gd name="connsiteY5" fmla="*/ 1394020 h 1909653"/>
                  <a:gd name="connsiteX6" fmla="*/ 1586005 w 5568689"/>
                  <a:gd name="connsiteY6" fmla="*/ 1396070 h 1909653"/>
                  <a:gd name="connsiteX7" fmla="*/ 1624222 w 5568689"/>
                  <a:gd name="connsiteY7" fmla="*/ 1382396 h 1909653"/>
                  <a:gd name="connsiteX8" fmla="*/ 2220842 w 5568689"/>
                  <a:gd name="connsiteY8" fmla="*/ 1200427 h 1909653"/>
                  <a:gd name="connsiteX9" fmla="*/ 2838279 w 5568689"/>
                  <a:gd name="connsiteY9" fmla="*/ 1204059 h 1909653"/>
                  <a:gd name="connsiteX10" fmla="*/ 3006926 w 5568689"/>
                  <a:gd name="connsiteY10" fmla="*/ 1590360 h 1909653"/>
                  <a:gd name="connsiteX11" fmla="*/ 3132475 w 5568689"/>
                  <a:gd name="connsiteY11" fmla="*/ 1854351 h 1909653"/>
                  <a:gd name="connsiteX12" fmla="*/ 3628735 w 5568689"/>
                  <a:gd name="connsiteY12" fmla="*/ 1377229 h 1909653"/>
                  <a:gd name="connsiteX13" fmla="*/ 3745539 w 5568689"/>
                  <a:gd name="connsiteY13" fmla="*/ 1217783 h 1909653"/>
                  <a:gd name="connsiteX14" fmla="*/ 3831112 w 5568689"/>
                  <a:gd name="connsiteY14" fmla="*/ 1104760 h 1909653"/>
                  <a:gd name="connsiteX15" fmla="*/ 4461666 w 5568689"/>
                  <a:gd name="connsiteY15" fmla="*/ 580812 h 1909653"/>
                  <a:gd name="connsiteX16" fmla="*/ 4470098 w 5568689"/>
                  <a:gd name="connsiteY16" fmla="*/ 580812 h 1909653"/>
                  <a:gd name="connsiteX17" fmla="*/ 4699022 w 5568689"/>
                  <a:gd name="connsiteY17" fmla="*/ 760036 h 1909653"/>
                  <a:gd name="connsiteX18" fmla="*/ 4778348 w 5568689"/>
                  <a:gd name="connsiteY18" fmla="*/ 1094264 h 1909653"/>
                  <a:gd name="connsiteX19" fmla="*/ 4872978 w 5568689"/>
                  <a:gd name="connsiteY19" fmla="*/ 1367137 h 1909653"/>
                  <a:gd name="connsiteX20" fmla="*/ 5534138 w 5568689"/>
                  <a:gd name="connsiteY20" fmla="*/ 927553 h 1909653"/>
                  <a:gd name="connsiteX21" fmla="*/ 5562872 w 5568689"/>
                  <a:gd name="connsiteY21" fmla="*/ 927957 h 1909653"/>
                  <a:gd name="connsiteX22" fmla="*/ 5562559 w 5568689"/>
                  <a:gd name="connsiteY22" fmla="*/ 965094 h 1909653"/>
                  <a:gd name="connsiteX23" fmla="*/ 5323642 w 5568689"/>
                  <a:gd name="connsiteY23" fmla="*/ 1214554 h 1909653"/>
                  <a:gd name="connsiteX24" fmla="*/ 4866108 w 5568689"/>
                  <a:gd name="connsiteY24" fmla="*/ 1419209 h 1909653"/>
                  <a:gd name="connsiteX25" fmla="*/ 4738686 w 5568689"/>
                  <a:gd name="connsiteY25" fmla="*/ 1105163 h 1909653"/>
                  <a:gd name="connsiteX26" fmla="*/ 4469474 w 5568689"/>
                  <a:gd name="connsiteY26" fmla="*/ 633691 h 1909653"/>
                  <a:gd name="connsiteX27" fmla="*/ 4461978 w 5568689"/>
                  <a:gd name="connsiteY27" fmla="*/ 633691 h 1909653"/>
                  <a:gd name="connsiteX28" fmla="*/ 3860781 w 5568689"/>
                  <a:gd name="connsiteY28" fmla="*/ 1141089 h 1909653"/>
                  <a:gd name="connsiteX29" fmla="*/ 3773959 w 5568689"/>
                  <a:gd name="connsiteY29" fmla="*/ 1256131 h 1909653"/>
                  <a:gd name="connsiteX30" fmla="*/ 3659030 w 5568689"/>
                  <a:gd name="connsiteY30" fmla="*/ 1412750 h 1909653"/>
                  <a:gd name="connsiteX31" fmla="*/ 3395752 w 5568689"/>
                  <a:gd name="connsiteY31" fmla="*/ 1754245 h 1909653"/>
                  <a:gd name="connsiteX32" fmla="*/ 3154024 w 5568689"/>
                  <a:gd name="connsiteY32" fmla="*/ 1909653 h 1909653"/>
                  <a:gd name="connsiteX33" fmla="*/ 3124979 w 5568689"/>
                  <a:gd name="connsiteY33" fmla="*/ 1906020 h 1909653"/>
                  <a:gd name="connsiteX34" fmla="*/ 2968200 w 5568689"/>
                  <a:gd name="connsiteY34" fmla="*/ 1605699 h 1909653"/>
                  <a:gd name="connsiteX35" fmla="*/ 2815481 w 5568689"/>
                  <a:gd name="connsiteY35" fmla="*/ 1247654 h 1909653"/>
                  <a:gd name="connsiteX36" fmla="*/ 2228337 w 5568689"/>
                  <a:gd name="connsiteY36" fmla="*/ 1252095 h 1909653"/>
                  <a:gd name="connsiteX37" fmla="*/ 1585291 w 5568689"/>
                  <a:gd name="connsiteY37" fmla="*/ 1450694 h 1909653"/>
                  <a:gd name="connsiteX38" fmla="*/ 1572889 w 5568689"/>
                  <a:gd name="connsiteY38" fmla="*/ 1448746 h 1909653"/>
                  <a:gd name="connsiteX39" fmla="*/ 1426618 w 5568689"/>
                  <a:gd name="connsiteY39" fmla="*/ 1490793 h 1909653"/>
                  <a:gd name="connsiteX40" fmla="*/ 879507 w 5568689"/>
                  <a:gd name="connsiteY40" fmla="*/ 1554726 h 1909653"/>
                  <a:gd name="connsiteX41" fmla="*/ 671417 w 5568689"/>
                  <a:gd name="connsiteY41" fmla="*/ 1544734 h 1909653"/>
                  <a:gd name="connsiteX42" fmla="*/ 49725 w 5568689"/>
                  <a:gd name="connsiteY42" fmla="*/ 1229983 h 1909653"/>
                  <a:gd name="connsiteX43" fmla="*/ 12409 w 5568689"/>
                  <a:gd name="connsiteY43" fmla="*/ 1120877 h 1909653"/>
                  <a:gd name="connsiteX44" fmla="*/ 1142117 w 5568689"/>
                  <a:gd name="connsiteY44" fmla="*/ 41249 h 1909653"/>
                  <a:gd name="connsiteX0" fmla="*/ 1142117 w 5568689"/>
                  <a:gd name="connsiteY0" fmla="*/ 4942 h 1873346"/>
                  <a:gd name="connsiteX1" fmla="*/ 1329232 w 5568689"/>
                  <a:gd name="connsiteY1" fmla="*/ 0 h 1873346"/>
                  <a:gd name="connsiteX2" fmla="*/ 1247536 w 5568689"/>
                  <a:gd name="connsiteY2" fmla="*/ 16276 h 1873346"/>
                  <a:gd name="connsiteX3" fmla="*/ 49030 w 5568689"/>
                  <a:gd name="connsiteY3" fmla="*/ 1071117 h 1873346"/>
                  <a:gd name="connsiteX4" fmla="*/ 83225 w 5568689"/>
                  <a:gd name="connsiteY4" fmla="*/ 1170361 h 1873346"/>
                  <a:gd name="connsiteX5" fmla="*/ 1585595 w 5568689"/>
                  <a:gd name="connsiteY5" fmla="*/ 1357713 h 1873346"/>
                  <a:gd name="connsiteX6" fmla="*/ 1586005 w 5568689"/>
                  <a:gd name="connsiteY6" fmla="*/ 1359763 h 1873346"/>
                  <a:gd name="connsiteX7" fmla="*/ 1624222 w 5568689"/>
                  <a:gd name="connsiteY7" fmla="*/ 1346089 h 1873346"/>
                  <a:gd name="connsiteX8" fmla="*/ 2220842 w 5568689"/>
                  <a:gd name="connsiteY8" fmla="*/ 1164120 h 1873346"/>
                  <a:gd name="connsiteX9" fmla="*/ 2838279 w 5568689"/>
                  <a:gd name="connsiteY9" fmla="*/ 1167752 h 1873346"/>
                  <a:gd name="connsiteX10" fmla="*/ 3006926 w 5568689"/>
                  <a:gd name="connsiteY10" fmla="*/ 1554053 h 1873346"/>
                  <a:gd name="connsiteX11" fmla="*/ 3132475 w 5568689"/>
                  <a:gd name="connsiteY11" fmla="*/ 1818044 h 1873346"/>
                  <a:gd name="connsiteX12" fmla="*/ 3628735 w 5568689"/>
                  <a:gd name="connsiteY12" fmla="*/ 1340922 h 1873346"/>
                  <a:gd name="connsiteX13" fmla="*/ 3745539 w 5568689"/>
                  <a:gd name="connsiteY13" fmla="*/ 1181476 h 1873346"/>
                  <a:gd name="connsiteX14" fmla="*/ 3831112 w 5568689"/>
                  <a:gd name="connsiteY14" fmla="*/ 1068453 h 1873346"/>
                  <a:gd name="connsiteX15" fmla="*/ 4461666 w 5568689"/>
                  <a:gd name="connsiteY15" fmla="*/ 544505 h 1873346"/>
                  <a:gd name="connsiteX16" fmla="*/ 4470098 w 5568689"/>
                  <a:gd name="connsiteY16" fmla="*/ 544505 h 1873346"/>
                  <a:gd name="connsiteX17" fmla="*/ 4699022 w 5568689"/>
                  <a:gd name="connsiteY17" fmla="*/ 723729 h 1873346"/>
                  <a:gd name="connsiteX18" fmla="*/ 4778348 w 5568689"/>
                  <a:gd name="connsiteY18" fmla="*/ 1057957 h 1873346"/>
                  <a:gd name="connsiteX19" fmla="*/ 4872978 w 5568689"/>
                  <a:gd name="connsiteY19" fmla="*/ 1330830 h 1873346"/>
                  <a:gd name="connsiteX20" fmla="*/ 5534138 w 5568689"/>
                  <a:gd name="connsiteY20" fmla="*/ 891246 h 1873346"/>
                  <a:gd name="connsiteX21" fmla="*/ 5562872 w 5568689"/>
                  <a:gd name="connsiteY21" fmla="*/ 891650 h 1873346"/>
                  <a:gd name="connsiteX22" fmla="*/ 5562559 w 5568689"/>
                  <a:gd name="connsiteY22" fmla="*/ 928787 h 1873346"/>
                  <a:gd name="connsiteX23" fmla="*/ 5323642 w 5568689"/>
                  <a:gd name="connsiteY23" fmla="*/ 1178247 h 1873346"/>
                  <a:gd name="connsiteX24" fmla="*/ 4866108 w 5568689"/>
                  <a:gd name="connsiteY24" fmla="*/ 1382902 h 1873346"/>
                  <a:gd name="connsiteX25" fmla="*/ 4738686 w 5568689"/>
                  <a:gd name="connsiteY25" fmla="*/ 1068856 h 1873346"/>
                  <a:gd name="connsiteX26" fmla="*/ 4469474 w 5568689"/>
                  <a:gd name="connsiteY26" fmla="*/ 597384 h 1873346"/>
                  <a:gd name="connsiteX27" fmla="*/ 4461978 w 5568689"/>
                  <a:gd name="connsiteY27" fmla="*/ 597384 h 1873346"/>
                  <a:gd name="connsiteX28" fmla="*/ 3860781 w 5568689"/>
                  <a:gd name="connsiteY28" fmla="*/ 1104782 h 1873346"/>
                  <a:gd name="connsiteX29" fmla="*/ 3773959 w 5568689"/>
                  <a:gd name="connsiteY29" fmla="*/ 1219824 h 1873346"/>
                  <a:gd name="connsiteX30" fmla="*/ 3659030 w 5568689"/>
                  <a:gd name="connsiteY30" fmla="*/ 1376443 h 1873346"/>
                  <a:gd name="connsiteX31" fmla="*/ 3395752 w 5568689"/>
                  <a:gd name="connsiteY31" fmla="*/ 1717938 h 1873346"/>
                  <a:gd name="connsiteX32" fmla="*/ 3154024 w 5568689"/>
                  <a:gd name="connsiteY32" fmla="*/ 1873346 h 1873346"/>
                  <a:gd name="connsiteX33" fmla="*/ 3124979 w 5568689"/>
                  <a:gd name="connsiteY33" fmla="*/ 1869713 h 1873346"/>
                  <a:gd name="connsiteX34" fmla="*/ 2968200 w 5568689"/>
                  <a:gd name="connsiteY34" fmla="*/ 1569392 h 1873346"/>
                  <a:gd name="connsiteX35" fmla="*/ 2815481 w 5568689"/>
                  <a:gd name="connsiteY35" fmla="*/ 1211347 h 1873346"/>
                  <a:gd name="connsiteX36" fmla="*/ 2228337 w 5568689"/>
                  <a:gd name="connsiteY36" fmla="*/ 1215788 h 1873346"/>
                  <a:gd name="connsiteX37" fmla="*/ 1585291 w 5568689"/>
                  <a:gd name="connsiteY37" fmla="*/ 1414387 h 1873346"/>
                  <a:gd name="connsiteX38" fmla="*/ 1572889 w 5568689"/>
                  <a:gd name="connsiteY38" fmla="*/ 1412439 h 1873346"/>
                  <a:gd name="connsiteX39" fmla="*/ 1426618 w 5568689"/>
                  <a:gd name="connsiteY39" fmla="*/ 1454486 h 1873346"/>
                  <a:gd name="connsiteX40" fmla="*/ 879507 w 5568689"/>
                  <a:gd name="connsiteY40" fmla="*/ 1518419 h 1873346"/>
                  <a:gd name="connsiteX41" fmla="*/ 671417 w 5568689"/>
                  <a:gd name="connsiteY41" fmla="*/ 1508427 h 1873346"/>
                  <a:gd name="connsiteX42" fmla="*/ 49725 w 5568689"/>
                  <a:gd name="connsiteY42" fmla="*/ 1193676 h 1873346"/>
                  <a:gd name="connsiteX43" fmla="*/ 12409 w 5568689"/>
                  <a:gd name="connsiteY43" fmla="*/ 1084570 h 1873346"/>
                  <a:gd name="connsiteX44" fmla="*/ 1142117 w 5568689"/>
                  <a:gd name="connsiteY44" fmla="*/ 4942 h 1873346"/>
                  <a:gd name="connsiteX0" fmla="*/ 1142117 w 5568689"/>
                  <a:gd name="connsiteY0" fmla="*/ 0 h 1868404"/>
                  <a:gd name="connsiteX1" fmla="*/ 1247536 w 5568689"/>
                  <a:gd name="connsiteY1" fmla="*/ 11334 h 1868404"/>
                  <a:gd name="connsiteX2" fmla="*/ 49030 w 5568689"/>
                  <a:gd name="connsiteY2" fmla="*/ 1066175 h 1868404"/>
                  <a:gd name="connsiteX3" fmla="*/ 83225 w 5568689"/>
                  <a:gd name="connsiteY3" fmla="*/ 1165419 h 1868404"/>
                  <a:gd name="connsiteX4" fmla="*/ 1585595 w 5568689"/>
                  <a:gd name="connsiteY4" fmla="*/ 1352771 h 1868404"/>
                  <a:gd name="connsiteX5" fmla="*/ 1586005 w 5568689"/>
                  <a:gd name="connsiteY5" fmla="*/ 1354821 h 1868404"/>
                  <a:gd name="connsiteX6" fmla="*/ 1624222 w 5568689"/>
                  <a:gd name="connsiteY6" fmla="*/ 1341147 h 1868404"/>
                  <a:gd name="connsiteX7" fmla="*/ 2220842 w 5568689"/>
                  <a:gd name="connsiteY7" fmla="*/ 1159178 h 1868404"/>
                  <a:gd name="connsiteX8" fmla="*/ 2838279 w 5568689"/>
                  <a:gd name="connsiteY8" fmla="*/ 1162810 h 1868404"/>
                  <a:gd name="connsiteX9" fmla="*/ 3006926 w 5568689"/>
                  <a:gd name="connsiteY9" fmla="*/ 1549111 h 1868404"/>
                  <a:gd name="connsiteX10" fmla="*/ 3132475 w 5568689"/>
                  <a:gd name="connsiteY10" fmla="*/ 1813102 h 1868404"/>
                  <a:gd name="connsiteX11" fmla="*/ 3628735 w 5568689"/>
                  <a:gd name="connsiteY11" fmla="*/ 1335980 h 1868404"/>
                  <a:gd name="connsiteX12" fmla="*/ 3745539 w 5568689"/>
                  <a:gd name="connsiteY12" fmla="*/ 1176534 h 1868404"/>
                  <a:gd name="connsiteX13" fmla="*/ 3831112 w 5568689"/>
                  <a:gd name="connsiteY13" fmla="*/ 1063511 h 1868404"/>
                  <a:gd name="connsiteX14" fmla="*/ 4461666 w 5568689"/>
                  <a:gd name="connsiteY14" fmla="*/ 539563 h 1868404"/>
                  <a:gd name="connsiteX15" fmla="*/ 4470098 w 5568689"/>
                  <a:gd name="connsiteY15" fmla="*/ 539563 h 1868404"/>
                  <a:gd name="connsiteX16" fmla="*/ 4699022 w 5568689"/>
                  <a:gd name="connsiteY16" fmla="*/ 718787 h 1868404"/>
                  <a:gd name="connsiteX17" fmla="*/ 4778348 w 5568689"/>
                  <a:gd name="connsiteY17" fmla="*/ 1053015 h 1868404"/>
                  <a:gd name="connsiteX18" fmla="*/ 4872978 w 5568689"/>
                  <a:gd name="connsiteY18" fmla="*/ 1325888 h 1868404"/>
                  <a:gd name="connsiteX19" fmla="*/ 5534138 w 5568689"/>
                  <a:gd name="connsiteY19" fmla="*/ 886304 h 1868404"/>
                  <a:gd name="connsiteX20" fmla="*/ 5562872 w 5568689"/>
                  <a:gd name="connsiteY20" fmla="*/ 886708 h 1868404"/>
                  <a:gd name="connsiteX21" fmla="*/ 5562559 w 5568689"/>
                  <a:gd name="connsiteY21" fmla="*/ 923845 h 1868404"/>
                  <a:gd name="connsiteX22" fmla="*/ 5323642 w 5568689"/>
                  <a:gd name="connsiteY22" fmla="*/ 1173305 h 1868404"/>
                  <a:gd name="connsiteX23" fmla="*/ 4866108 w 5568689"/>
                  <a:gd name="connsiteY23" fmla="*/ 1377960 h 1868404"/>
                  <a:gd name="connsiteX24" fmla="*/ 4738686 w 5568689"/>
                  <a:gd name="connsiteY24" fmla="*/ 1063914 h 1868404"/>
                  <a:gd name="connsiteX25" fmla="*/ 4469474 w 5568689"/>
                  <a:gd name="connsiteY25" fmla="*/ 592442 h 1868404"/>
                  <a:gd name="connsiteX26" fmla="*/ 4461978 w 5568689"/>
                  <a:gd name="connsiteY26" fmla="*/ 592442 h 1868404"/>
                  <a:gd name="connsiteX27" fmla="*/ 3860781 w 5568689"/>
                  <a:gd name="connsiteY27" fmla="*/ 1099840 h 1868404"/>
                  <a:gd name="connsiteX28" fmla="*/ 3773959 w 5568689"/>
                  <a:gd name="connsiteY28" fmla="*/ 1214882 h 1868404"/>
                  <a:gd name="connsiteX29" fmla="*/ 3659030 w 5568689"/>
                  <a:gd name="connsiteY29" fmla="*/ 1371501 h 1868404"/>
                  <a:gd name="connsiteX30" fmla="*/ 3395752 w 5568689"/>
                  <a:gd name="connsiteY30" fmla="*/ 1712996 h 1868404"/>
                  <a:gd name="connsiteX31" fmla="*/ 3154024 w 5568689"/>
                  <a:gd name="connsiteY31" fmla="*/ 1868404 h 1868404"/>
                  <a:gd name="connsiteX32" fmla="*/ 3124979 w 5568689"/>
                  <a:gd name="connsiteY32" fmla="*/ 1864771 h 1868404"/>
                  <a:gd name="connsiteX33" fmla="*/ 2968200 w 5568689"/>
                  <a:gd name="connsiteY33" fmla="*/ 1564450 h 1868404"/>
                  <a:gd name="connsiteX34" fmla="*/ 2815481 w 5568689"/>
                  <a:gd name="connsiteY34" fmla="*/ 1206405 h 1868404"/>
                  <a:gd name="connsiteX35" fmla="*/ 2228337 w 5568689"/>
                  <a:gd name="connsiteY35" fmla="*/ 1210846 h 1868404"/>
                  <a:gd name="connsiteX36" fmla="*/ 1585291 w 5568689"/>
                  <a:gd name="connsiteY36" fmla="*/ 1409445 h 1868404"/>
                  <a:gd name="connsiteX37" fmla="*/ 1572889 w 5568689"/>
                  <a:gd name="connsiteY37" fmla="*/ 1407497 h 1868404"/>
                  <a:gd name="connsiteX38" fmla="*/ 1426618 w 5568689"/>
                  <a:gd name="connsiteY38" fmla="*/ 1449544 h 1868404"/>
                  <a:gd name="connsiteX39" fmla="*/ 879507 w 5568689"/>
                  <a:gd name="connsiteY39" fmla="*/ 1513477 h 1868404"/>
                  <a:gd name="connsiteX40" fmla="*/ 671417 w 5568689"/>
                  <a:gd name="connsiteY40" fmla="*/ 1503485 h 1868404"/>
                  <a:gd name="connsiteX41" fmla="*/ 49725 w 5568689"/>
                  <a:gd name="connsiteY41" fmla="*/ 1188734 h 1868404"/>
                  <a:gd name="connsiteX42" fmla="*/ 12409 w 5568689"/>
                  <a:gd name="connsiteY42" fmla="*/ 1079628 h 1868404"/>
                  <a:gd name="connsiteX43" fmla="*/ 1142117 w 5568689"/>
                  <a:gd name="connsiteY43" fmla="*/ 0 h 1868404"/>
                  <a:gd name="connsiteX0" fmla="*/ 1583595 w 5560174"/>
                  <a:gd name="connsiteY0" fmla="*/ 0 h 2441260"/>
                  <a:gd name="connsiteX1" fmla="*/ 1239021 w 5560174"/>
                  <a:gd name="connsiteY1" fmla="*/ 584190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3595 w 5560174"/>
                  <a:gd name="connsiteY0" fmla="*/ 0 h 2441260"/>
                  <a:gd name="connsiteX1" fmla="*/ 1599377 w 5560174"/>
                  <a:gd name="connsiteY1" fmla="*/ 20034 h 2441260"/>
                  <a:gd name="connsiteX2" fmla="*/ 40515 w 5560174"/>
                  <a:gd name="connsiteY2" fmla="*/ 1639031 h 2441260"/>
                  <a:gd name="connsiteX3" fmla="*/ 74710 w 5560174"/>
                  <a:gd name="connsiteY3" fmla="*/ 1738275 h 2441260"/>
                  <a:gd name="connsiteX4" fmla="*/ 1577080 w 5560174"/>
                  <a:gd name="connsiteY4" fmla="*/ 1925627 h 2441260"/>
                  <a:gd name="connsiteX5" fmla="*/ 1577490 w 5560174"/>
                  <a:gd name="connsiteY5" fmla="*/ 1927677 h 2441260"/>
                  <a:gd name="connsiteX6" fmla="*/ 1615707 w 5560174"/>
                  <a:gd name="connsiteY6" fmla="*/ 1914003 h 2441260"/>
                  <a:gd name="connsiteX7" fmla="*/ 2212327 w 5560174"/>
                  <a:gd name="connsiteY7" fmla="*/ 1732034 h 2441260"/>
                  <a:gd name="connsiteX8" fmla="*/ 2829764 w 5560174"/>
                  <a:gd name="connsiteY8" fmla="*/ 1735666 h 2441260"/>
                  <a:gd name="connsiteX9" fmla="*/ 2998411 w 5560174"/>
                  <a:gd name="connsiteY9" fmla="*/ 2121967 h 2441260"/>
                  <a:gd name="connsiteX10" fmla="*/ 3123960 w 5560174"/>
                  <a:gd name="connsiteY10" fmla="*/ 2385958 h 2441260"/>
                  <a:gd name="connsiteX11" fmla="*/ 3620220 w 5560174"/>
                  <a:gd name="connsiteY11" fmla="*/ 1908836 h 2441260"/>
                  <a:gd name="connsiteX12" fmla="*/ 3737024 w 5560174"/>
                  <a:gd name="connsiteY12" fmla="*/ 1749390 h 2441260"/>
                  <a:gd name="connsiteX13" fmla="*/ 3822597 w 5560174"/>
                  <a:gd name="connsiteY13" fmla="*/ 1636367 h 2441260"/>
                  <a:gd name="connsiteX14" fmla="*/ 4453151 w 5560174"/>
                  <a:gd name="connsiteY14" fmla="*/ 1112419 h 2441260"/>
                  <a:gd name="connsiteX15" fmla="*/ 4461583 w 5560174"/>
                  <a:gd name="connsiteY15" fmla="*/ 1112419 h 2441260"/>
                  <a:gd name="connsiteX16" fmla="*/ 4690507 w 5560174"/>
                  <a:gd name="connsiteY16" fmla="*/ 1291643 h 2441260"/>
                  <a:gd name="connsiteX17" fmla="*/ 4769833 w 5560174"/>
                  <a:gd name="connsiteY17" fmla="*/ 1625871 h 2441260"/>
                  <a:gd name="connsiteX18" fmla="*/ 4864463 w 5560174"/>
                  <a:gd name="connsiteY18" fmla="*/ 1898744 h 2441260"/>
                  <a:gd name="connsiteX19" fmla="*/ 5525623 w 5560174"/>
                  <a:gd name="connsiteY19" fmla="*/ 1459160 h 2441260"/>
                  <a:gd name="connsiteX20" fmla="*/ 5554357 w 5560174"/>
                  <a:gd name="connsiteY20" fmla="*/ 1459564 h 2441260"/>
                  <a:gd name="connsiteX21" fmla="*/ 5554044 w 5560174"/>
                  <a:gd name="connsiteY21" fmla="*/ 1496701 h 2441260"/>
                  <a:gd name="connsiteX22" fmla="*/ 5315127 w 5560174"/>
                  <a:gd name="connsiteY22" fmla="*/ 1746161 h 2441260"/>
                  <a:gd name="connsiteX23" fmla="*/ 4857593 w 5560174"/>
                  <a:gd name="connsiteY23" fmla="*/ 1950816 h 2441260"/>
                  <a:gd name="connsiteX24" fmla="*/ 4730171 w 5560174"/>
                  <a:gd name="connsiteY24" fmla="*/ 1636770 h 2441260"/>
                  <a:gd name="connsiteX25" fmla="*/ 4460959 w 5560174"/>
                  <a:gd name="connsiteY25" fmla="*/ 1165298 h 2441260"/>
                  <a:gd name="connsiteX26" fmla="*/ 4453463 w 5560174"/>
                  <a:gd name="connsiteY26" fmla="*/ 1165298 h 2441260"/>
                  <a:gd name="connsiteX27" fmla="*/ 3852266 w 5560174"/>
                  <a:gd name="connsiteY27" fmla="*/ 1672696 h 2441260"/>
                  <a:gd name="connsiteX28" fmla="*/ 3765444 w 5560174"/>
                  <a:gd name="connsiteY28" fmla="*/ 1787738 h 2441260"/>
                  <a:gd name="connsiteX29" fmla="*/ 3650515 w 5560174"/>
                  <a:gd name="connsiteY29" fmla="*/ 1944357 h 2441260"/>
                  <a:gd name="connsiteX30" fmla="*/ 3387237 w 5560174"/>
                  <a:gd name="connsiteY30" fmla="*/ 2285852 h 2441260"/>
                  <a:gd name="connsiteX31" fmla="*/ 3145509 w 5560174"/>
                  <a:gd name="connsiteY31" fmla="*/ 2441260 h 2441260"/>
                  <a:gd name="connsiteX32" fmla="*/ 3116464 w 5560174"/>
                  <a:gd name="connsiteY32" fmla="*/ 2437627 h 2441260"/>
                  <a:gd name="connsiteX33" fmla="*/ 2959685 w 5560174"/>
                  <a:gd name="connsiteY33" fmla="*/ 2137306 h 2441260"/>
                  <a:gd name="connsiteX34" fmla="*/ 2806966 w 5560174"/>
                  <a:gd name="connsiteY34" fmla="*/ 1779261 h 2441260"/>
                  <a:gd name="connsiteX35" fmla="*/ 2219822 w 5560174"/>
                  <a:gd name="connsiteY35" fmla="*/ 1783702 h 2441260"/>
                  <a:gd name="connsiteX36" fmla="*/ 1576776 w 5560174"/>
                  <a:gd name="connsiteY36" fmla="*/ 1982301 h 2441260"/>
                  <a:gd name="connsiteX37" fmla="*/ 1564374 w 5560174"/>
                  <a:gd name="connsiteY37" fmla="*/ 1980353 h 2441260"/>
                  <a:gd name="connsiteX38" fmla="*/ 1418103 w 5560174"/>
                  <a:gd name="connsiteY38" fmla="*/ 2022400 h 2441260"/>
                  <a:gd name="connsiteX39" fmla="*/ 870992 w 5560174"/>
                  <a:gd name="connsiteY39" fmla="*/ 2086333 h 2441260"/>
                  <a:gd name="connsiteX40" fmla="*/ 662902 w 5560174"/>
                  <a:gd name="connsiteY40" fmla="*/ 2076341 h 2441260"/>
                  <a:gd name="connsiteX41" fmla="*/ 41210 w 5560174"/>
                  <a:gd name="connsiteY41" fmla="*/ 1761590 h 2441260"/>
                  <a:gd name="connsiteX42" fmla="*/ 3894 w 5560174"/>
                  <a:gd name="connsiteY42" fmla="*/ 1652484 h 2441260"/>
                  <a:gd name="connsiteX43" fmla="*/ 1583595 w 5560174"/>
                  <a:gd name="connsiteY43" fmla="*/ 0 h 2441260"/>
                  <a:gd name="connsiteX0" fmla="*/ 1582751 w 5559330"/>
                  <a:gd name="connsiteY0" fmla="*/ 0 h 2441260"/>
                  <a:gd name="connsiteX1" fmla="*/ 1598533 w 5559330"/>
                  <a:gd name="connsiteY1" fmla="*/ 20034 h 2441260"/>
                  <a:gd name="connsiteX2" fmla="*/ 39671 w 5559330"/>
                  <a:gd name="connsiteY2" fmla="*/ 1639031 h 2441260"/>
                  <a:gd name="connsiteX3" fmla="*/ 73866 w 5559330"/>
                  <a:gd name="connsiteY3" fmla="*/ 1738275 h 2441260"/>
                  <a:gd name="connsiteX4" fmla="*/ 1576236 w 5559330"/>
                  <a:gd name="connsiteY4" fmla="*/ 1925627 h 2441260"/>
                  <a:gd name="connsiteX5" fmla="*/ 1576646 w 5559330"/>
                  <a:gd name="connsiteY5" fmla="*/ 1927677 h 2441260"/>
                  <a:gd name="connsiteX6" fmla="*/ 1614863 w 5559330"/>
                  <a:gd name="connsiteY6" fmla="*/ 1914003 h 2441260"/>
                  <a:gd name="connsiteX7" fmla="*/ 2211483 w 5559330"/>
                  <a:gd name="connsiteY7" fmla="*/ 1732034 h 2441260"/>
                  <a:gd name="connsiteX8" fmla="*/ 2828920 w 5559330"/>
                  <a:gd name="connsiteY8" fmla="*/ 1735666 h 2441260"/>
                  <a:gd name="connsiteX9" fmla="*/ 2997567 w 5559330"/>
                  <a:gd name="connsiteY9" fmla="*/ 2121967 h 2441260"/>
                  <a:gd name="connsiteX10" fmla="*/ 3123116 w 5559330"/>
                  <a:gd name="connsiteY10" fmla="*/ 2385958 h 2441260"/>
                  <a:gd name="connsiteX11" fmla="*/ 3619376 w 5559330"/>
                  <a:gd name="connsiteY11" fmla="*/ 1908836 h 2441260"/>
                  <a:gd name="connsiteX12" fmla="*/ 3736180 w 5559330"/>
                  <a:gd name="connsiteY12" fmla="*/ 1749390 h 2441260"/>
                  <a:gd name="connsiteX13" fmla="*/ 3821753 w 5559330"/>
                  <a:gd name="connsiteY13" fmla="*/ 1636367 h 2441260"/>
                  <a:gd name="connsiteX14" fmla="*/ 4452307 w 5559330"/>
                  <a:gd name="connsiteY14" fmla="*/ 1112419 h 2441260"/>
                  <a:gd name="connsiteX15" fmla="*/ 4460739 w 5559330"/>
                  <a:gd name="connsiteY15" fmla="*/ 1112419 h 2441260"/>
                  <a:gd name="connsiteX16" fmla="*/ 4689663 w 5559330"/>
                  <a:gd name="connsiteY16" fmla="*/ 1291643 h 2441260"/>
                  <a:gd name="connsiteX17" fmla="*/ 4768989 w 5559330"/>
                  <a:gd name="connsiteY17" fmla="*/ 1625871 h 2441260"/>
                  <a:gd name="connsiteX18" fmla="*/ 4863619 w 5559330"/>
                  <a:gd name="connsiteY18" fmla="*/ 1898744 h 2441260"/>
                  <a:gd name="connsiteX19" fmla="*/ 5524779 w 5559330"/>
                  <a:gd name="connsiteY19" fmla="*/ 1459160 h 2441260"/>
                  <a:gd name="connsiteX20" fmla="*/ 5553513 w 5559330"/>
                  <a:gd name="connsiteY20" fmla="*/ 1459564 h 2441260"/>
                  <a:gd name="connsiteX21" fmla="*/ 5553200 w 5559330"/>
                  <a:gd name="connsiteY21" fmla="*/ 1496701 h 2441260"/>
                  <a:gd name="connsiteX22" fmla="*/ 5314283 w 5559330"/>
                  <a:gd name="connsiteY22" fmla="*/ 1746161 h 2441260"/>
                  <a:gd name="connsiteX23" fmla="*/ 4856749 w 5559330"/>
                  <a:gd name="connsiteY23" fmla="*/ 1950816 h 2441260"/>
                  <a:gd name="connsiteX24" fmla="*/ 4729327 w 5559330"/>
                  <a:gd name="connsiteY24" fmla="*/ 1636770 h 2441260"/>
                  <a:gd name="connsiteX25" fmla="*/ 4460115 w 5559330"/>
                  <a:gd name="connsiteY25" fmla="*/ 1165298 h 2441260"/>
                  <a:gd name="connsiteX26" fmla="*/ 4452619 w 5559330"/>
                  <a:gd name="connsiteY26" fmla="*/ 1165298 h 2441260"/>
                  <a:gd name="connsiteX27" fmla="*/ 3851422 w 5559330"/>
                  <a:gd name="connsiteY27" fmla="*/ 1672696 h 2441260"/>
                  <a:gd name="connsiteX28" fmla="*/ 3764600 w 5559330"/>
                  <a:gd name="connsiteY28" fmla="*/ 1787738 h 2441260"/>
                  <a:gd name="connsiteX29" fmla="*/ 3649671 w 5559330"/>
                  <a:gd name="connsiteY29" fmla="*/ 1944357 h 2441260"/>
                  <a:gd name="connsiteX30" fmla="*/ 3386393 w 5559330"/>
                  <a:gd name="connsiteY30" fmla="*/ 2285852 h 2441260"/>
                  <a:gd name="connsiteX31" fmla="*/ 3144665 w 5559330"/>
                  <a:gd name="connsiteY31" fmla="*/ 2441260 h 2441260"/>
                  <a:gd name="connsiteX32" fmla="*/ 3115620 w 5559330"/>
                  <a:gd name="connsiteY32" fmla="*/ 2437627 h 2441260"/>
                  <a:gd name="connsiteX33" fmla="*/ 2958841 w 5559330"/>
                  <a:gd name="connsiteY33" fmla="*/ 2137306 h 2441260"/>
                  <a:gd name="connsiteX34" fmla="*/ 2806122 w 5559330"/>
                  <a:gd name="connsiteY34" fmla="*/ 1779261 h 2441260"/>
                  <a:gd name="connsiteX35" fmla="*/ 2218978 w 5559330"/>
                  <a:gd name="connsiteY35" fmla="*/ 1783702 h 2441260"/>
                  <a:gd name="connsiteX36" fmla="*/ 1575932 w 5559330"/>
                  <a:gd name="connsiteY36" fmla="*/ 1982301 h 2441260"/>
                  <a:gd name="connsiteX37" fmla="*/ 1563530 w 5559330"/>
                  <a:gd name="connsiteY37" fmla="*/ 1980353 h 2441260"/>
                  <a:gd name="connsiteX38" fmla="*/ 1417259 w 5559330"/>
                  <a:gd name="connsiteY38" fmla="*/ 2022400 h 2441260"/>
                  <a:gd name="connsiteX39" fmla="*/ 870148 w 5559330"/>
                  <a:gd name="connsiteY39" fmla="*/ 2086333 h 2441260"/>
                  <a:gd name="connsiteX40" fmla="*/ 662058 w 5559330"/>
                  <a:gd name="connsiteY40" fmla="*/ 2076341 h 2441260"/>
                  <a:gd name="connsiteX41" fmla="*/ 40366 w 5559330"/>
                  <a:gd name="connsiteY41" fmla="*/ 1761590 h 2441260"/>
                  <a:gd name="connsiteX42" fmla="*/ 3050 w 5559330"/>
                  <a:gd name="connsiteY42" fmla="*/ 1652484 h 2441260"/>
                  <a:gd name="connsiteX43" fmla="*/ 1582751 w 5559330"/>
                  <a:gd name="connsiteY43" fmla="*/ 0 h 2441260"/>
                  <a:gd name="connsiteX0" fmla="*/ 1582403 w 5558982"/>
                  <a:gd name="connsiteY0" fmla="*/ 0 h 2441260"/>
                  <a:gd name="connsiteX1" fmla="*/ 1598185 w 5558982"/>
                  <a:gd name="connsiteY1" fmla="*/ 20034 h 2441260"/>
                  <a:gd name="connsiteX2" fmla="*/ 39323 w 5558982"/>
                  <a:gd name="connsiteY2" fmla="*/ 1639031 h 2441260"/>
                  <a:gd name="connsiteX3" fmla="*/ 73518 w 5558982"/>
                  <a:gd name="connsiteY3" fmla="*/ 1738275 h 2441260"/>
                  <a:gd name="connsiteX4" fmla="*/ 1575888 w 5558982"/>
                  <a:gd name="connsiteY4" fmla="*/ 1925627 h 2441260"/>
                  <a:gd name="connsiteX5" fmla="*/ 1576298 w 5558982"/>
                  <a:gd name="connsiteY5" fmla="*/ 1927677 h 2441260"/>
                  <a:gd name="connsiteX6" fmla="*/ 1614515 w 5558982"/>
                  <a:gd name="connsiteY6" fmla="*/ 1914003 h 2441260"/>
                  <a:gd name="connsiteX7" fmla="*/ 2211135 w 5558982"/>
                  <a:gd name="connsiteY7" fmla="*/ 1732034 h 2441260"/>
                  <a:gd name="connsiteX8" fmla="*/ 2828572 w 5558982"/>
                  <a:gd name="connsiteY8" fmla="*/ 1735666 h 2441260"/>
                  <a:gd name="connsiteX9" fmla="*/ 2997219 w 5558982"/>
                  <a:gd name="connsiteY9" fmla="*/ 2121967 h 2441260"/>
                  <a:gd name="connsiteX10" fmla="*/ 3122768 w 5558982"/>
                  <a:gd name="connsiteY10" fmla="*/ 2385958 h 2441260"/>
                  <a:gd name="connsiteX11" fmla="*/ 3619028 w 5558982"/>
                  <a:gd name="connsiteY11" fmla="*/ 1908836 h 2441260"/>
                  <a:gd name="connsiteX12" fmla="*/ 3735832 w 5558982"/>
                  <a:gd name="connsiteY12" fmla="*/ 1749390 h 2441260"/>
                  <a:gd name="connsiteX13" fmla="*/ 3821405 w 5558982"/>
                  <a:gd name="connsiteY13" fmla="*/ 1636367 h 2441260"/>
                  <a:gd name="connsiteX14" fmla="*/ 4451959 w 5558982"/>
                  <a:gd name="connsiteY14" fmla="*/ 1112419 h 2441260"/>
                  <a:gd name="connsiteX15" fmla="*/ 4460391 w 5558982"/>
                  <a:gd name="connsiteY15" fmla="*/ 1112419 h 2441260"/>
                  <a:gd name="connsiteX16" fmla="*/ 4689315 w 5558982"/>
                  <a:gd name="connsiteY16" fmla="*/ 1291643 h 2441260"/>
                  <a:gd name="connsiteX17" fmla="*/ 4768641 w 5558982"/>
                  <a:gd name="connsiteY17" fmla="*/ 1625871 h 2441260"/>
                  <a:gd name="connsiteX18" fmla="*/ 4863271 w 5558982"/>
                  <a:gd name="connsiteY18" fmla="*/ 1898744 h 2441260"/>
                  <a:gd name="connsiteX19" fmla="*/ 5524431 w 5558982"/>
                  <a:gd name="connsiteY19" fmla="*/ 1459160 h 2441260"/>
                  <a:gd name="connsiteX20" fmla="*/ 5553165 w 5558982"/>
                  <a:gd name="connsiteY20" fmla="*/ 1459564 h 2441260"/>
                  <a:gd name="connsiteX21" fmla="*/ 5552852 w 5558982"/>
                  <a:gd name="connsiteY21" fmla="*/ 1496701 h 2441260"/>
                  <a:gd name="connsiteX22" fmla="*/ 5313935 w 5558982"/>
                  <a:gd name="connsiteY22" fmla="*/ 1746161 h 2441260"/>
                  <a:gd name="connsiteX23" fmla="*/ 4856401 w 5558982"/>
                  <a:gd name="connsiteY23" fmla="*/ 1950816 h 2441260"/>
                  <a:gd name="connsiteX24" fmla="*/ 4728979 w 5558982"/>
                  <a:gd name="connsiteY24" fmla="*/ 1636770 h 2441260"/>
                  <a:gd name="connsiteX25" fmla="*/ 4459767 w 5558982"/>
                  <a:gd name="connsiteY25" fmla="*/ 1165298 h 2441260"/>
                  <a:gd name="connsiteX26" fmla="*/ 4452271 w 5558982"/>
                  <a:gd name="connsiteY26" fmla="*/ 1165298 h 2441260"/>
                  <a:gd name="connsiteX27" fmla="*/ 3851074 w 5558982"/>
                  <a:gd name="connsiteY27" fmla="*/ 1672696 h 2441260"/>
                  <a:gd name="connsiteX28" fmla="*/ 3764252 w 5558982"/>
                  <a:gd name="connsiteY28" fmla="*/ 1787738 h 2441260"/>
                  <a:gd name="connsiteX29" fmla="*/ 3649323 w 5558982"/>
                  <a:gd name="connsiteY29" fmla="*/ 1944357 h 2441260"/>
                  <a:gd name="connsiteX30" fmla="*/ 3386045 w 5558982"/>
                  <a:gd name="connsiteY30" fmla="*/ 2285852 h 2441260"/>
                  <a:gd name="connsiteX31" fmla="*/ 3144317 w 5558982"/>
                  <a:gd name="connsiteY31" fmla="*/ 2441260 h 2441260"/>
                  <a:gd name="connsiteX32" fmla="*/ 3115272 w 5558982"/>
                  <a:gd name="connsiteY32" fmla="*/ 2437627 h 2441260"/>
                  <a:gd name="connsiteX33" fmla="*/ 2958493 w 5558982"/>
                  <a:gd name="connsiteY33" fmla="*/ 2137306 h 2441260"/>
                  <a:gd name="connsiteX34" fmla="*/ 2805774 w 5558982"/>
                  <a:gd name="connsiteY34" fmla="*/ 1779261 h 2441260"/>
                  <a:gd name="connsiteX35" fmla="*/ 2218630 w 5558982"/>
                  <a:gd name="connsiteY35" fmla="*/ 1783702 h 2441260"/>
                  <a:gd name="connsiteX36" fmla="*/ 1575584 w 5558982"/>
                  <a:gd name="connsiteY36" fmla="*/ 1982301 h 2441260"/>
                  <a:gd name="connsiteX37" fmla="*/ 1563182 w 5558982"/>
                  <a:gd name="connsiteY37" fmla="*/ 1980353 h 2441260"/>
                  <a:gd name="connsiteX38" fmla="*/ 1416911 w 5558982"/>
                  <a:gd name="connsiteY38" fmla="*/ 2022400 h 2441260"/>
                  <a:gd name="connsiteX39" fmla="*/ 869800 w 5558982"/>
                  <a:gd name="connsiteY39" fmla="*/ 2086333 h 2441260"/>
                  <a:gd name="connsiteX40" fmla="*/ 661710 w 5558982"/>
                  <a:gd name="connsiteY40" fmla="*/ 2076341 h 2441260"/>
                  <a:gd name="connsiteX41" fmla="*/ 40018 w 5558982"/>
                  <a:gd name="connsiteY41" fmla="*/ 1761590 h 2441260"/>
                  <a:gd name="connsiteX42" fmla="*/ 2702 w 5558982"/>
                  <a:gd name="connsiteY42" fmla="*/ 1652484 h 2441260"/>
                  <a:gd name="connsiteX43" fmla="*/ 1582403 w 5558982"/>
                  <a:gd name="connsiteY43" fmla="*/ 0 h 2441260"/>
                  <a:gd name="connsiteX0" fmla="*/ 1582707 w 5559286"/>
                  <a:gd name="connsiteY0" fmla="*/ 0 h 2441260"/>
                  <a:gd name="connsiteX1" fmla="*/ 1598489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  <a:gd name="connsiteX0" fmla="*/ 1582707 w 5559286"/>
                  <a:gd name="connsiteY0" fmla="*/ 0 h 2441260"/>
                  <a:gd name="connsiteX1" fmla="*/ 1598491 w 5559286"/>
                  <a:gd name="connsiteY1" fmla="*/ 20034 h 2441260"/>
                  <a:gd name="connsiteX2" fmla="*/ 39627 w 5559286"/>
                  <a:gd name="connsiteY2" fmla="*/ 1639031 h 2441260"/>
                  <a:gd name="connsiteX3" fmla="*/ 73822 w 5559286"/>
                  <a:gd name="connsiteY3" fmla="*/ 1738275 h 2441260"/>
                  <a:gd name="connsiteX4" fmla="*/ 1576192 w 5559286"/>
                  <a:gd name="connsiteY4" fmla="*/ 1925627 h 2441260"/>
                  <a:gd name="connsiteX5" fmla="*/ 1576602 w 5559286"/>
                  <a:gd name="connsiteY5" fmla="*/ 1927677 h 2441260"/>
                  <a:gd name="connsiteX6" fmla="*/ 1614819 w 5559286"/>
                  <a:gd name="connsiteY6" fmla="*/ 1914003 h 2441260"/>
                  <a:gd name="connsiteX7" fmla="*/ 2211439 w 5559286"/>
                  <a:gd name="connsiteY7" fmla="*/ 1732034 h 2441260"/>
                  <a:gd name="connsiteX8" fmla="*/ 2828876 w 5559286"/>
                  <a:gd name="connsiteY8" fmla="*/ 1735666 h 2441260"/>
                  <a:gd name="connsiteX9" fmla="*/ 2997523 w 5559286"/>
                  <a:gd name="connsiteY9" fmla="*/ 2121967 h 2441260"/>
                  <a:gd name="connsiteX10" fmla="*/ 3123072 w 5559286"/>
                  <a:gd name="connsiteY10" fmla="*/ 2385958 h 2441260"/>
                  <a:gd name="connsiteX11" fmla="*/ 3619332 w 5559286"/>
                  <a:gd name="connsiteY11" fmla="*/ 1908836 h 2441260"/>
                  <a:gd name="connsiteX12" fmla="*/ 3736136 w 5559286"/>
                  <a:gd name="connsiteY12" fmla="*/ 1749390 h 2441260"/>
                  <a:gd name="connsiteX13" fmla="*/ 3821709 w 5559286"/>
                  <a:gd name="connsiteY13" fmla="*/ 1636367 h 2441260"/>
                  <a:gd name="connsiteX14" fmla="*/ 4452263 w 5559286"/>
                  <a:gd name="connsiteY14" fmla="*/ 1112419 h 2441260"/>
                  <a:gd name="connsiteX15" fmla="*/ 4460695 w 5559286"/>
                  <a:gd name="connsiteY15" fmla="*/ 1112419 h 2441260"/>
                  <a:gd name="connsiteX16" fmla="*/ 4689619 w 5559286"/>
                  <a:gd name="connsiteY16" fmla="*/ 1291643 h 2441260"/>
                  <a:gd name="connsiteX17" fmla="*/ 4768945 w 5559286"/>
                  <a:gd name="connsiteY17" fmla="*/ 1625871 h 2441260"/>
                  <a:gd name="connsiteX18" fmla="*/ 4863575 w 5559286"/>
                  <a:gd name="connsiteY18" fmla="*/ 1898744 h 2441260"/>
                  <a:gd name="connsiteX19" fmla="*/ 5524735 w 5559286"/>
                  <a:gd name="connsiteY19" fmla="*/ 1459160 h 2441260"/>
                  <a:gd name="connsiteX20" fmla="*/ 5553469 w 5559286"/>
                  <a:gd name="connsiteY20" fmla="*/ 1459564 h 2441260"/>
                  <a:gd name="connsiteX21" fmla="*/ 5553156 w 5559286"/>
                  <a:gd name="connsiteY21" fmla="*/ 1496701 h 2441260"/>
                  <a:gd name="connsiteX22" fmla="*/ 5314239 w 5559286"/>
                  <a:gd name="connsiteY22" fmla="*/ 1746161 h 2441260"/>
                  <a:gd name="connsiteX23" fmla="*/ 4856705 w 5559286"/>
                  <a:gd name="connsiteY23" fmla="*/ 1950816 h 2441260"/>
                  <a:gd name="connsiteX24" fmla="*/ 4729283 w 5559286"/>
                  <a:gd name="connsiteY24" fmla="*/ 1636770 h 2441260"/>
                  <a:gd name="connsiteX25" fmla="*/ 4460071 w 5559286"/>
                  <a:gd name="connsiteY25" fmla="*/ 1165298 h 2441260"/>
                  <a:gd name="connsiteX26" fmla="*/ 4452575 w 5559286"/>
                  <a:gd name="connsiteY26" fmla="*/ 1165298 h 2441260"/>
                  <a:gd name="connsiteX27" fmla="*/ 3851378 w 5559286"/>
                  <a:gd name="connsiteY27" fmla="*/ 1672696 h 2441260"/>
                  <a:gd name="connsiteX28" fmla="*/ 3764556 w 5559286"/>
                  <a:gd name="connsiteY28" fmla="*/ 1787738 h 2441260"/>
                  <a:gd name="connsiteX29" fmla="*/ 3649627 w 5559286"/>
                  <a:gd name="connsiteY29" fmla="*/ 1944357 h 2441260"/>
                  <a:gd name="connsiteX30" fmla="*/ 3386349 w 5559286"/>
                  <a:gd name="connsiteY30" fmla="*/ 2285852 h 2441260"/>
                  <a:gd name="connsiteX31" fmla="*/ 3144621 w 5559286"/>
                  <a:gd name="connsiteY31" fmla="*/ 2441260 h 2441260"/>
                  <a:gd name="connsiteX32" fmla="*/ 3115576 w 5559286"/>
                  <a:gd name="connsiteY32" fmla="*/ 2437627 h 2441260"/>
                  <a:gd name="connsiteX33" fmla="*/ 2958797 w 5559286"/>
                  <a:gd name="connsiteY33" fmla="*/ 2137306 h 2441260"/>
                  <a:gd name="connsiteX34" fmla="*/ 2806078 w 5559286"/>
                  <a:gd name="connsiteY34" fmla="*/ 1779261 h 2441260"/>
                  <a:gd name="connsiteX35" fmla="*/ 2218934 w 5559286"/>
                  <a:gd name="connsiteY35" fmla="*/ 1783702 h 2441260"/>
                  <a:gd name="connsiteX36" fmla="*/ 1575888 w 5559286"/>
                  <a:gd name="connsiteY36" fmla="*/ 1982301 h 2441260"/>
                  <a:gd name="connsiteX37" fmla="*/ 1563486 w 5559286"/>
                  <a:gd name="connsiteY37" fmla="*/ 1980353 h 2441260"/>
                  <a:gd name="connsiteX38" fmla="*/ 1417215 w 5559286"/>
                  <a:gd name="connsiteY38" fmla="*/ 2022400 h 2441260"/>
                  <a:gd name="connsiteX39" fmla="*/ 870104 w 5559286"/>
                  <a:gd name="connsiteY39" fmla="*/ 2086333 h 2441260"/>
                  <a:gd name="connsiteX40" fmla="*/ 662014 w 5559286"/>
                  <a:gd name="connsiteY40" fmla="*/ 2076341 h 2441260"/>
                  <a:gd name="connsiteX41" fmla="*/ 40322 w 5559286"/>
                  <a:gd name="connsiteY41" fmla="*/ 1761590 h 2441260"/>
                  <a:gd name="connsiteX42" fmla="*/ 3006 w 5559286"/>
                  <a:gd name="connsiteY42" fmla="*/ 1652484 h 2441260"/>
                  <a:gd name="connsiteX43" fmla="*/ 1582707 w 5559286"/>
                  <a:gd name="connsiteY43" fmla="*/ 0 h 244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559286" h="2441260">
                    <a:moveTo>
                      <a:pt x="1582707" y="0"/>
                    </a:moveTo>
                    <a:lnTo>
                      <a:pt x="1598491" y="20034"/>
                    </a:lnTo>
                    <a:cubicBezTo>
                      <a:pt x="669726" y="239892"/>
                      <a:pt x="-5380" y="1209312"/>
                      <a:pt x="39627" y="1639031"/>
                    </a:cubicBezTo>
                    <a:cubicBezTo>
                      <a:pt x="48415" y="1671088"/>
                      <a:pt x="59810" y="1704136"/>
                      <a:pt x="73822" y="1738275"/>
                    </a:cubicBezTo>
                    <a:cubicBezTo>
                      <a:pt x="209757" y="2068014"/>
                      <a:pt x="1013770" y="2116310"/>
                      <a:pt x="1576192" y="1925627"/>
                    </a:cubicBezTo>
                    <a:cubicBezTo>
                      <a:pt x="1576329" y="1926310"/>
                      <a:pt x="1576465" y="1926994"/>
                      <a:pt x="1576602" y="1927677"/>
                    </a:cubicBezTo>
                    <a:lnTo>
                      <a:pt x="1614819" y="1914003"/>
                    </a:lnTo>
                    <a:cubicBezTo>
                      <a:pt x="1746502" y="1867177"/>
                      <a:pt x="1980525" y="1786779"/>
                      <a:pt x="2211439" y="1732034"/>
                    </a:cubicBezTo>
                    <a:cubicBezTo>
                      <a:pt x="2537490" y="1655339"/>
                      <a:pt x="2739242" y="1656549"/>
                      <a:pt x="2828876" y="1735666"/>
                    </a:cubicBezTo>
                    <a:cubicBezTo>
                      <a:pt x="2926941" y="1822856"/>
                      <a:pt x="2964418" y="1981494"/>
                      <a:pt x="2997523" y="2121967"/>
                    </a:cubicBezTo>
                    <a:cubicBezTo>
                      <a:pt x="3028754" y="2254366"/>
                      <a:pt x="3055613" y="2368601"/>
                      <a:pt x="3123072" y="2385958"/>
                    </a:cubicBezTo>
                    <a:cubicBezTo>
                      <a:pt x="3257052" y="2420270"/>
                      <a:pt x="3475045" y="2112279"/>
                      <a:pt x="3619332" y="1908836"/>
                    </a:cubicBezTo>
                    <a:cubicBezTo>
                      <a:pt x="3664618" y="1844654"/>
                      <a:pt x="3703656" y="1789757"/>
                      <a:pt x="3736136" y="1749390"/>
                    </a:cubicBezTo>
                    <a:cubicBezTo>
                      <a:pt x="3760809" y="1719116"/>
                      <a:pt x="3788917" y="1680769"/>
                      <a:pt x="3821709" y="1636367"/>
                    </a:cubicBezTo>
                    <a:cubicBezTo>
                      <a:pt x="3975366" y="1427271"/>
                      <a:pt x="4207100" y="1112419"/>
                      <a:pt x="4452263" y="1112419"/>
                    </a:cubicBezTo>
                    <a:lnTo>
                      <a:pt x="4460695" y="1112419"/>
                    </a:lnTo>
                    <a:cubicBezTo>
                      <a:pt x="4563758" y="1115648"/>
                      <a:pt x="4638401" y="1174178"/>
                      <a:pt x="4689619" y="1291643"/>
                    </a:cubicBezTo>
                    <a:cubicBezTo>
                      <a:pt x="4732405" y="1390135"/>
                      <a:pt x="4751769" y="1515269"/>
                      <a:pt x="4768945" y="1625871"/>
                    </a:cubicBezTo>
                    <a:cubicBezTo>
                      <a:pt x="4790495" y="1765537"/>
                      <a:pt x="4809233" y="1886635"/>
                      <a:pt x="4863575" y="1898744"/>
                    </a:cubicBezTo>
                    <a:cubicBezTo>
                      <a:pt x="5125603" y="1957274"/>
                      <a:pt x="5520675" y="1464005"/>
                      <a:pt x="5524735" y="1459160"/>
                    </a:cubicBezTo>
                    <a:cubicBezTo>
                      <a:pt x="5532855" y="1449070"/>
                      <a:pt x="5545661" y="1449070"/>
                      <a:pt x="5553469" y="1459564"/>
                    </a:cubicBezTo>
                    <a:cubicBezTo>
                      <a:pt x="5561277" y="1470059"/>
                      <a:pt x="5561277" y="1486609"/>
                      <a:pt x="5553156" y="1496701"/>
                    </a:cubicBezTo>
                    <a:cubicBezTo>
                      <a:pt x="5552219" y="1497912"/>
                      <a:pt x="5449469" y="1626679"/>
                      <a:pt x="5314239" y="1746161"/>
                    </a:cubicBezTo>
                    <a:cubicBezTo>
                      <a:pt x="5130288" y="1908432"/>
                      <a:pt x="4976319" y="1977458"/>
                      <a:pt x="4856705" y="1950816"/>
                    </a:cubicBezTo>
                    <a:cubicBezTo>
                      <a:pt x="4774879" y="1932652"/>
                      <a:pt x="4753643" y="1795407"/>
                      <a:pt x="4729283" y="1636770"/>
                    </a:cubicBezTo>
                    <a:cubicBezTo>
                      <a:pt x="4695553" y="1418795"/>
                      <a:pt x="4657451" y="1171353"/>
                      <a:pt x="4460071" y="1165298"/>
                    </a:cubicBezTo>
                    <a:lnTo>
                      <a:pt x="4452575" y="1165298"/>
                    </a:lnTo>
                    <a:cubicBezTo>
                      <a:pt x="4224901" y="1165298"/>
                      <a:pt x="4000663" y="1470463"/>
                      <a:pt x="3851378" y="1672696"/>
                    </a:cubicBezTo>
                    <a:cubicBezTo>
                      <a:pt x="3818274" y="1717502"/>
                      <a:pt x="3789853" y="1756253"/>
                      <a:pt x="3764556" y="1787738"/>
                    </a:cubicBezTo>
                    <a:cubicBezTo>
                      <a:pt x="3733013" y="1826490"/>
                      <a:pt x="3694600" y="1881387"/>
                      <a:pt x="3649627" y="1944357"/>
                    </a:cubicBezTo>
                    <a:cubicBezTo>
                      <a:pt x="3573423" y="2052134"/>
                      <a:pt x="3478480" y="2186149"/>
                      <a:pt x="3386349" y="2285852"/>
                    </a:cubicBezTo>
                    <a:cubicBezTo>
                      <a:pt x="3289533" y="2389995"/>
                      <a:pt x="3210206" y="2441260"/>
                      <a:pt x="3144621" y="2441260"/>
                    </a:cubicBezTo>
                    <a:cubicBezTo>
                      <a:pt x="3134627" y="2441260"/>
                      <a:pt x="3124945" y="2440049"/>
                      <a:pt x="3115576" y="2437627"/>
                    </a:cubicBezTo>
                    <a:cubicBezTo>
                      <a:pt x="3024070" y="2414215"/>
                      <a:pt x="2992527" y="2279797"/>
                      <a:pt x="2958797" y="2137306"/>
                    </a:cubicBezTo>
                    <a:cubicBezTo>
                      <a:pt x="2927566" y="2005310"/>
                      <a:pt x="2892587" y="1855956"/>
                      <a:pt x="2806078" y="1779261"/>
                    </a:cubicBezTo>
                    <a:cubicBezTo>
                      <a:pt x="2751735" y="1730822"/>
                      <a:pt x="2605574" y="1692475"/>
                      <a:pt x="2218934" y="1783702"/>
                    </a:cubicBezTo>
                    <a:cubicBezTo>
                      <a:pt x="1956906" y="1845461"/>
                      <a:pt x="1689881" y="1941532"/>
                      <a:pt x="1575888" y="1982301"/>
                    </a:cubicBezTo>
                    <a:lnTo>
                      <a:pt x="1563486" y="1980353"/>
                    </a:lnTo>
                    <a:lnTo>
                      <a:pt x="1417215" y="2022400"/>
                    </a:lnTo>
                    <a:cubicBezTo>
                      <a:pt x="1242636" y="2064320"/>
                      <a:pt x="1052746" y="2086333"/>
                      <a:pt x="870104" y="2086333"/>
                    </a:cubicBezTo>
                    <a:cubicBezTo>
                      <a:pt x="799237" y="2086333"/>
                      <a:pt x="729659" y="2083003"/>
                      <a:pt x="662014" y="2076341"/>
                    </a:cubicBezTo>
                    <a:cubicBezTo>
                      <a:pt x="470030" y="2056357"/>
                      <a:pt x="134381" y="1989743"/>
                      <a:pt x="40322" y="1761590"/>
                    </a:cubicBezTo>
                    <a:cubicBezTo>
                      <a:pt x="25021" y="1724120"/>
                      <a:pt x="12579" y="1687794"/>
                      <a:pt x="3006" y="1652484"/>
                    </a:cubicBezTo>
                    <a:cubicBezTo>
                      <a:pt x="-45644" y="1331850"/>
                      <a:pt x="496819" y="251717"/>
                      <a:pt x="158270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EC86ACF-8901-4E38-B9A7-9675380CAD0A}"/>
                  </a:ext>
                </a:extLst>
              </p:cNvPr>
              <p:cNvSpPr/>
              <p:nvPr/>
            </p:nvSpPr>
            <p:spPr>
              <a:xfrm>
                <a:off x="4596253" y="5151140"/>
                <a:ext cx="5456099" cy="1304623"/>
              </a:xfrm>
              <a:custGeom>
                <a:avLst/>
                <a:gdLst>
                  <a:gd name="connsiteX0" fmla="*/ 6429118 w 8066757"/>
                  <a:gd name="connsiteY0" fmla="*/ 0 h 1492361"/>
                  <a:gd name="connsiteX1" fmla="*/ 6436506 w 8066757"/>
                  <a:gd name="connsiteY1" fmla="*/ 0 h 1492361"/>
                  <a:gd name="connsiteX2" fmla="*/ 6746799 w 8066757"/>
                  <a:gd name="connsiteY2" fmla="*/ 187930 h 1492361"/>
                  <a:gd name="connsiteX3" fmla="*/ 6862235 w 8066757"/>
                  <a:gd name="connsiteY3" fmla="*/ 556403 h 1492361"/>
                  <a:gd name="connsiteX4" fmla="*/ 7031696 w 8066757"/>
                  <a:gd name="connsiteY4" fmla="*/ 899942 h 1492361"/>
                  <a:gd name="connsiteX5" fmla="*/ 8039686 w 8066757"/>
                  <a:gd name="connsiteY5" fmla="*/ 376323 h 1492361"/>
                  <a:gd name="connsiteX6" fmla="*/ 8062311 w 8066757"/>
                  <a:gd name="connsiteY6" fmla="*/ 376784 h 1492361"/>
                  <a:gd name="connsiteX7" fmla="*/ 8061849 w 8066757"/>
                  <a:gd name="connsiteY7" fmla="*/ 399410 h 1492361"/>
                  <a:gd name="connsiteX8" fmla="*/ 7701227 w 8066757"/>
                  <a:gd name="connsiteY8" fmla="*/ 692157 h 1492361"/>
                  <a:gd name="connsiteX9" fmla="*/ 7025693 w 8066757"/>
                  <a:gd name="connsiteY9" fmla="*/ 931340 h 1492361"/>
                  <a:gd name="connsiteX10" fmla="*/ 6830375 w 8066757"/>
                  <a:gd name="connsiteY10" fmla="*/ 562406 h 1492361"/>
                  <a:gd name="connsiteX11" fmla="*/ 6436044 w 8066757"/>
                  <a:gd name="connsiteY11" fmla="*/ 31860 h 1492361"/>
                  <a:gd name="connsiteX12" fmla="*/ 6429118 w 8066757"/>
                  <a:gd name="connsiteY12" fmla="*/ 31860 h 1492361"/>
                  <a:gd name="connsiteX13" fmla="*/ 5531023 w 8066757"/>
                  <a:gd name="connsiteY13" fmla="*/ 615507 h 1492361"/>
                  <a:gd name="connsiteX14" fmla="*/ 5402196 w 8066757"/>
                  <a:gd name="connsiteY14" fmla="*/ 747566 h 1492361"/>
                  <a:gd name="connsiteX15" fmla="*/ 5233659 w 8066757"/>
                  <a:gd name="connsiteY15" fmla="*/ 924877 h 1492361"/>
                  <a:gd name="connsiteX16" fmla="*/ 4491172 w 8066757"/>
                  <a:gd name="connsiteY16" fmla="*/ 1492361 h 1492361"/>
                  <a:gd name="connsiteX17" fmla="*/ 4450538 w 8066757"/>
                  <a:gd name="connsiteY17" fmla="*/ 1488205 h 1492361"/>
                  <a:gd name="connsiteX18" fmla="*/ 4212278 w 8066757"/>
                  <a:gd name="connsiteY18" fmla="*/ 1137279 h 1492361"/>
                  <a:gd name="connsiteX19" fmla="*/ 3986946 w 8066757"/>
                  <a:gd name="connsiteY19" fmla="*/ 732328 h 1492361"/>
                  <a:gd name="connsiteX20" fmla="*/ 3125329 w 8066757"/>
                  <a:gd name="connsiteY20" fmla="*/ 736022 h 1492361"/>
                  <a:gd name="connsiteX21" fmla="*/ 2179674 w 8066757"/>
                  <a:gd name="connsiteY21" fmla="*/ 964586 h 1492361"/>
                  <a:gd name="connsiteX22" fmla="*/ 2167669 w 8066757"/>
                  <a:gd name="connsiteY22" fmla="*/ 967818 h 1492361"/>
                  <a:gd name="connsiteX23" fmla="*/ 2162920 w 8066757"/>
                  <a:gd name="connsiteY23" fmla="*/ 967219 h 1492361"/>
                  <a:gd name="connsiteX24" fmla="*/ 1937103 w 8066757"/>
                  <a:gd name="connsiteY24" fmla="*/ 1017532 h 1492361"/>
                  <a:gd name="connsiteX25" fmla="*/ 1131288 w 8066757"/>
                  <a:gd name="connsiteY25" fmla="*/ 1091470 h 1492361"/>
                  <a:gd name="connsiteX26" fmla="*/ 824583 w 8066757"/>
                  <a:gd name="connsiteY26" fmla="*/ 1080040 h 1492361"/>
                  <a:gd name="connsiteX27" fmla="*/ 32698 w 8066757"/>
                  <a:gd name="connsiteY27" fmla="*/ 856486 h 1492361"/>
                  <a:gd name="connsiteX28" fmla="*/ 0 w 8066757"/>
                  <a:gd name="connsiteY28" fmla="*/ 826785 h 1492361"/>
                  <a:gd name="connsiteX29" fmla="*/ 826488 w 8066757"/>
                  <a:gd name="connsiteY29" fmla="*/ 1051465 h 1492361"/>
                  <a:gd name="connsiteX30" fmla="*/ 1856393 w 8066757"/>
                  <a:gd name="connsiteY30" fmla="*/ 1002843 h 1492361"/>
                  <a:gd name="connsiteX31" fmla="*/ 2155932 w 8066757"/>
                  <a:gd name="connsiteY31" fmla="*/ 939216 h 1492361"/>
                  <a:gd name="connsiteX32" fmla="*/ 2158895 w 8066757"/>
                  <a:gd name="connsiteY32" fmla="*/ 936882 h 1492361"/>
                  <a:gd name="connsiteX33" fmla="*/ 2170900 w 8066757"/>
                  <a:gd name="connsiteY33" fmla="*/ 933649 h 1492361"/>
                  <a:gd name="connsiteX34" fmla="*/ 3119788 w 8066757"/>
                  <a:gd name="connsiteY34" fmla="*/ 704624 h 1492361"/>
                  <a:gd name="connsiteX35" fmla="*/ 4005416 w 8066757"/>
                  <a:gd name="connsiteY35" fmla="*/ 706009 h 1492361"/>
                  <a:gd name="connsiteX36" fmla="*/ 4243215 w 8066757"/>
                  <a:gd name="connsiteY36" fmla="*/ 1128044 h 1492361"/>
                  <a:gd name="connsiteX37" fmla="*/ 4457003 w 8066757"/>
                  <a:gd name="connsiteY37" fmla="*/ 1456807 h 1492361"/>
                  <a:gd name="connsiteX38" fmla="*/ 4821782 w 8066757"/>
                  <a:gd name="connsiteY38" fmla="*/ 1291964 h 1492361"/>
                  <a:gd name="connsiteX39" fmla="*/ 5210110 w 8066757"/>
                  <a:gd name="connsiteY39" fmla="*/ 903636 h 1492361"/>
                  <a:gd name="connsiteX40" fmla="*/ 5380032 w 8066757"/>
                  <a:gd name="connsiteY40" fmla="*/ 724940 h 1492361"/>
                  <a:gd name="connsiteX41" fmla="*/ 5507935 w 8066757"/>
                  <a:gd name="connsiteY41" fmla="*/ 593804 h 1492361"/>
                  <a:gd name="connsiteX42" fmla="*/ 6429118 w 8066757"/>
                  <a:gd name="connsiteY42" fmla="*/ 0 h 149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66757" h="1492361">
                    <a:moveTo>
                      <a:pt x="6429118" y="0"/>
                    </a:moveTo>
                    <a:cubicBezTo>
                      <a:pt x="6431426" y="0"/>
                      <a:pt x="6434197" y="0"/>
                      <a:pt x="6436506" y="0"/>
                    </a:cubicBezTo>
                    <a:cubicBezTo>
                      <a:pt x="6575030" y="1847"/>
                      <a:pt x="6676152" y="63259"/>
                      <a:pt x="6746799" y="187930"/>
                    </a:cubicBezTo>
                    <a:cubicBezTo>
                      <a:pt x="6806826" y="294132"/>
                      <a:pt x="6836377" y="433579"/>
                      <a:pt x="6862235" y="556403"/>
                    </a:cubicBezTo>
                    <a:cubicBezTo>
                      <a:pt x="6899175" y="731405"/>
                      <a:pt x="6931035" y="882396"/>
                      <a:pt x="7031696" y="899942"/>
                    </a:cubicBezTo>
                    <a:cubicBezTo>
                      <a:pt x="7425565" y="970127"/>
                      <a:pt x="8033683" y="382325"/>
                      <a:pt x="8039686" y="376323"/>
                    </a:cubicBezTo>
                    <a:cubicBezTo>
                      <a:pt x="8046151" y="370320"/>
                      <a:pt x="8056309" y="370320"/>
                      <a:pt x="8062311" y="376784"/>
                    </a:cubicBezTo>
                    <a:cubicBezTo>
                      <a:pt x="8068314" y="383249"/>
                      <a:pt x="8068314" y="393407"/>
                      <a:pt x="8061849" y="399410"/>
                    </a:cubicBezTo>
                    <a:cubicBezTo>
                      <a:pt x="8060465" y="400795"/>
                      <a:pt x="7904857" y="552248"/>
                      <a:pt x="7701227" y="692157"/>
                    </a:cubicBezTo>
                    <a:cubicBezTo>
                      <a:pt x="7426026" y="881934"/>
                      <a:pt x="7198848" y="962278"/>
                      <a:pt x="7025693" y="931340"/>
                    </a:cubicBezTo>
                    <a:cubicBezTo>
                      <a:pt x="6903330" y="909638"/>
                      <a:pt x="6869623" y="748489"/>
                      <a:pt x="6830375" y="562406"/>
                    </a:cubicBezTo>
                    <a:cubicBezTo>
                      <a:pt x="6778198" y="315372"/>
                      <a:pt x="6719556" y="35555"/>
                      <a:pt x="6436044" y="31860"/>
                    </a:cubicBezTo>
                    <a:cubicBezTo>
                      <a:pt x="6433735" y="31860"/>
                      <a:pt x="6431426" y="31860"/>
                      <a:pt x="6429118" y="31860"/>
                    </a:cubicBezTo>
                    <a:cubicBezTo>
                      <a:pt x="6085579" y="31860"/>
                      <a:pt x="5752199" y="382787"/>
                      <a:pt x="5531023" y="615507"/>
                    </a:cubicBezTo>
                    <a:cubicBezTo>
                      <a:pt x="5482078" y="667222"/>
                      <a:pt x="5439597" y="711550"/>
                      <a:pt x="5402196" y="747566"/>
                    </a:cubicBezTo>
                    <a:cubicBezTo>
                      <a:pt x="5356021" y="791432"/>
                      <a:pt x="5299226" y="853306"/>
                      <a:pt x="5233659" y="924877"/>
                    </a:cubicBezTo>
                    <a:cubicBezTo>
                      <a:pt x="5012021" y="1167293"/>
                      <a:pt x="4712809" y="1492361"/>
                      <a:pt x="4491172" y="1492361"/>
                    </a:cubicBezTo>
                    <a:cubicBezTo>
                      <a:pt x="4477319" y="1492361"/>
                      <a:pt x="4463467" y="1490976"/>
                      <a:pt x="4450538" y="1488205"/>
                    </a:cubicBezTo>
                    <a:cubicBezTo>
                      <a:pt x="4313861" y="1460501"/>
                      <a:pt x="4264455" y="1303507"/>
                      <a:pt x="4212278" y="1137279"/>
                    </a:cubicBezTo>
                    <a:cubicBezTo>
                      <a:pt x="4162871" y="980286"/>
                      <a:pt x="4112079" y="817751"/>
                      <a:pt x="3986946" y="732328"/>
                    </a:cubicBezTo>
                    <a:cubicBezTo>
                      <a:pt x="3867815" y="651061"/>
                      <a:pt x="3577839" y="652446"/>
                      <a:pt x="3125329" y="736022"/>
                    </a:cubicBezTo>
                    <a:cubicBezTo>
                      <a:pt x="2755470" y="804823"/>
                      <a:pt x="2366681" y="912871"/>
                      <a:pt x="2179674" y="964586"/>
                    </a:cubicBezTo>
                    <a:lnTo>
                      <a:pt x="2167669" y="967818"/>
                    </a:lnTo>
                    <a:lnTo>
                      <a:pt x="2162920" y="967219"/>
                    </a:lnTo>
                    <a:lnTo>
                      <a:pt x="1937103" y="1017532"/>
                    </a:lnTo>
                    <a:cubicBezTo>
                      <a:pt x="1679214" y="1065753"/>
                      <a:pt x="1399893" y="1091470"/>
                      <a:pt x="1131288" y="1091470"/>
                    </a:cubicBezTo>
                    <a:cubicBezTo>
                      <a:pt x="1026513" y="1091470"/>
                      <a:pt x="923643" y="1087660"/>
                      <a:pt x="824583" y="1080040"/>
                    </a:cubicBezTo>
                    <a:cubicBezTo>
                      <a:pt x="460966" y="1051465"/>
                      <a:pt x="188432" y="973598"/>
                      <a:pt x="32698" y="856486"/>
                    </a:cubicBezTo>
                    <a:lnTo>
                      <a:pt x="0" y="826785"/>
                    </a:lnTo>
                    <a:cubicBezTo>
                      <a:pt x="251503" y="1005647"/>
                      <a:pt x="542995" y="1021892"/>
                      <a:pt x="826488" y="1051465"/>
                    </a:cubicBezTo>
                    <a:cubicBezTo>
                      <a:pt x="1154386" y="1077183"/>
                      <a:pt x="1520860" y="1058966"/>
                      <a:pt x="1856393" y="1002843"/>
                    </a:cubicBezTo>
                    <a:lnTo>
                      <a:pt x="2155932" y="939216"/>
                    </a:lnTo>
                    <a:lnTo>
                      <a:pt x="2158895" y="936882"/>
                    </a:lnTo>
                    <a:lnTo>
                      <a:pt x="2170900" y="933649"/>
                    </a:lnTo>
                    <a:cubicBezTo>
                      <a:pt x="2358370" y="881473"/>
                      <a:pt x="2748082" y="773424"/>
                      <a:pt x="3119788" y="704624"/>
                    </a:cubicBezTo>
                    <a:cubicBezTo>
                      <a:pt x="3581072" y="619201"/>
                      <a:pt x="3878897" y="620124"/>
                      <a:pt x="4005416" y="706009"/>
                    </a:cubicBezTo>
                    <a:cubicBezTo>
                      <a:pt x="4139784" y="797434"/>
                      <a:pt x="4194732" y="972898"/>
                      <a:pt x="4243215" y="1128044"/>
                    </a:cubicBezTo>
                    <a:cubicBezTo>
                      <a:pt x="4294468" y="1291964"/>
                      <a:pt x="4338796" y="1433258"/>
                      <a:pt x="4457003" y="1456807"/>
                    </a:cubicBezTo>
                    <a:cubicBezTo>
                      <a:pt x="4547505" y="1474815"/>
                      <a:pt x="4666635" y="1421253"/>
                      <a:pt x="4821782" y="1291964"/>
                    </a:cubicBezTo>
                    <a:cubicBezTo>
                      <a:pt x="4957073" y="1179297"/>
                      <a:pt x="5097444" y="1026460"/>
                      <a:pt x="5210110" y="903636"/>
                    </a:cubicBezTo>
                    <a:cubicBezTo>
                      <a:pt x="5276140" y="832065"/>
                      <a:pt x="5332934" y="769730"/>
                      <a:pt x="5380032" y="724940"/>
                    </a:cubicBezTo>
                    <a:cubicBezTo>
                      <a:pt x="5416971" y="689848"/>
                      <a:pt x="5458991" y="645520"/>
                      <a:pt x="5507935" y="593804"/>
                    </a:cubicBezTo>
                    <a:cubicBezTo>
                      <a:pt x="5732806" y="356930"/>
                      <a:pt x="6071727" y="0"/>
                      <a:pt x="6429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22FF3-3563-451D-9608-D831AA18AE1B}"/>
              </a:ext>
            </a:extLst>
          </p:cNvPr>
          <p:cNvSpPr txBox="1"/>
          <p:nvPr/>
        </p:nvSpPr>
        <p:spPr>
          <a:xfrm flipH="1">
            <a:off x="4779917" y="1741935"/>
            <a:ext cx="180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crore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DD3363-35ED-458F-8FD6-81D34EE746D2}"/>
              </a:ext>
            </a:extLst>
          </p:cNvPr>
          <p:cNvSpPr txBox="1"/>
          <p:nvPr/>
        </p:nvSpPr>
        <p:spPr>
          <a:xfrm flipH="1">
            <a:off x="716666" y="1836635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B2C E-commerce business market in 2017, against the 133,571 crores total retail market.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34D255-FCDE-42F2-BC95-6B8CE0D7CDC8}"/>
              </a:ext>
            </a:extLst>
          </p:cNvPr>
          <p:cNvSpPr txBox="1"/>
          <p:nvPr/>
        </p:nvSpPr>
        <p:spPr>
          <a:xfrm flipH="1">
            <a:off x="4779917" y="2604015"/>
            <a:ext cx="180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32179C-91B6-41BA-9489-44E401CA2550}"/>
              </a:ext>
            </a:extLst>
          </p:cNvPr>
          <p:cNvSpPr txBox="1"/>
          <p:nvPr/>
        </p:nvSpPr>
        <p:spPr>
          <a:xfrm flipH="1">
            <a:off x="658101" y="2583132"/>
            <a:ext cx="311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e-Commerce Association of Bangladesh (e-CAB), the market measure is relied upon to reach by 2021.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4F0F1B-D5A9-46C4-814D-2A343DD11E59}"/>
              </a:ext>
            </a:extLst>
          </p:cNvPr>
          <p:cNvSpPr txBox="1"/>
          <p:nvPr/>
        </p:nvSpPr>
        <p:spPr>
          <a:xfrm flipH="1">
            <a:off x="4779917" y="5055444"/>
            <a:ext cx="131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7C088-CED9-4D5D-BC45-A7D24425D6C3}"/>
              </a:ext>
            </a:extLst>
          </p:cNvPr>
          <p:cNvSpPr txBox="1"/>
          <p:nvPr/>
        </p:nvSpPr>
        <p:spPr>
          <a:xfrm flipH="1">
            <a:off x="716664" y="5150147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and Medium Enterprises (SME) engaged with e-commerce business.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93119B-6333-42C6-895A-8C523B361F21}"/>
              </a:ext>
            </a:extLst>
          </p:cNvPr>
          <p:cNvSpPr txBox="1"/>
          <p:nvPr/>
        </p:nvSpPr>
        <p:spPr>
          <a:xfrm flipH="1">
            <a:off x="4779922" y="3468966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35,000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71E840-6DF7-4532-BC97-D1872481F81C}"/>
              </a:ext>
            </a:extLst>
          </p:cNvPr>
          <p:cNvSpPr txBox="1"/>
          <p:nvPr/>
        </p:nvSpPr>
        <p:spPr>
          <a:xfrm flipH="1">
            <a:off x="716666" y="3611742"/>
            <a:ext cx="311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individuals involved in this sector.</a:t>
            </a:r>
          </a:p>
        </p:txBody>
      </p:sp>
      <p:cxnSp>
        <p:nvCxnSpPr>
          <p:cNvPr id="53" name="Straight Connector 26">
            <a:extLst>
              <a:ext uri="{FF2B5EF4-FFF2-40B4-BE49-F238E27FC236}">
                <a16:creationId xmlns:a16="http://schemas.microsoft.com/office/drawing/2014/main" id="{B7B1AF84-B1ED-4D06-BEC6-7112C249EC9A}"/>
              </a:ext>
            </a:extLst>
          </p:cNvPr>
          <p:cNvCxnSpPr>
            <a:cxnSpLocks/>
          </p:cNvCxnSpPr>
          <p:nvPr/>
        </p:nvCxnSpPr>
        <p:spPr>
          <a:xfrm flipH="1">
            <a:off x="3814875" y="2034323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6">
            <a:extLst>
              <a:ext uri="{FF2B5EF4-FFF2-40B4-BE49-F238E27FC236}">
                <a16:creationId xmlns:a16="http://schemas.microsoft.com/office/drawing/2014/main" id="{9AF485E8-4874-480D-A60A-CE2835D4C708}"/>
              </a:ext>
            </a:extLst>
          </p:cNvPr>
          <p:cNvCxnSpPr>
            <a:cxnSpLocks/>
          </p:cNvCxnSpPr>
          <p:nvPr/>
        </p:nvCxnSpPr>
        <p:spPr>
          <a:xfrm flipH="1">
            <a:off x="3814874" y="2896404"/>
            <a:ext cx="822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D37588C0-B997-4EEE-961C-47A007C37777}"/>
              </a:ext>
            </a:extLst>
          </p:cNvPr>
          <p:cNvCxnSpPr>
            <a:cxnSpLocks/>
          </p:cNvCxnSpPr>
          <p:nvPr/>
        </p:nvCxnSpPr>
        <p:spPr>
          <a:xfrm flipH="1">
            <a:off x="3814875" y="3764225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B4469228-910F-4570-BBDC-0A8CB9819BA5}"/>
              </a:ext>
            </a:extLst>
          </p:cNvPr>
          <p:cNvCxnSpPr>
            <a:cxnSpLocks/>
          </p:cNvCxnSpPr>
          <p:nvPr/>
        </p:nvCxnSpPr>
        <p:spPr>
          <a:xfrm flipH="1">
            <a:off x="3814873" y="5347832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904D7171-FAAC-40E5-A39E-DF8A50679472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D475F7-314D-4A51-ABCA-CB18EB2179DF}"/>
              </a:ext>
            </a:extLst>
          </p:cNvPr>
          <p:cNvSpPr txBox="1"/>
          <p:nvPr/>
        </p:nvSpPr>
        <p:spPr>
          <a:xfrm flipH="1">
            <a:off x="4779917" y="4253390"/>
            <a:ext cx="131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F0894F-7306-4A64-96B7-688C09E017BA}"/>
              </a:ext>
            </a:extLst>
          </p:cNvPr>
          <p:cNvSpPr txBox="1"/>
          <p:nvPr/>
        </p:nvSpPr>
        <p:spPr>
          <a:xfrm flipH="1">
            <a:off x="716661" y="4396166"/>
            <a:ext cx="311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delivery is assessed at 15,000 to 20,000 at the retail level every day.</a:t>
            </a:r>
          </a:p>
        </p:txBody>
      </p:sp>
      <p:cxnSp>
        <p:nvCxnSpPr>
          <p:cNvPr id="61" name="Straight Connector 26">
            <a:extLst>
              <a:ext uri="{FF2B5EF4-FFF2-40B4-BE49-F238E27FC236}">
                <a16:creationId xmlns:a16="http://schemas.microsoft.com/office/drawing/2014/main" id="{3BA72D07-1729-411D-B6AA-4B714E2BEA5D}"/>
              </a:ext>
            </a:extLst>
          </p:cNvPr>
          <p:cNvCxnSpPr>
            <a:cxnSpLocks/>
          </p:cNvCxnSpPr>
          <p:nvPr/>
        </p:nvCxnSpPr>
        <p:spPr>
          <a:xfrm flipH="1">
            <a:off x="3814870" y="4548649"/>
            <a:ext cx="822960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584506" y="2556098"/>
            <a:ext cx="3743883" cy="738664"/>
            <a:chOff x="2551705" y="4283314"/>
            <a:chExt cx="2357003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Installation of an affordable and sustainable online platform equipped with ultra modern technologies.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Setup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8340090" y="3567267"/>
            <a:ext cx="3743883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 user-friendly e-commerce platform for all types of business activities.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E-Commerce Platform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6991607" y="265523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690919" y="372231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269-59EB-40CC-8EE9-DA77EB1363B5}"/>
              </a:ext>
            </a:extLst>
          </p:cNvPr>
          <p:cNvSpPr txBox="1"/>
          <p:nvPr/>
        </p:nvSpPr>
        <p:spPr>
          <a:xfrm>
            <a:off x="7472266" y="97299"/>
            <a:ext cx="4242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Shop Design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A9745-CB81-4950-B974-891FA4CAAC79}"/>
              </a:ext>
            </a:extLst>
          </p:cNvPr>
          <p:cNvSpPr txBox="1"/>
          <p:nvPr/>
        </p:nvSpPr>
        <p:spPr>
          <a:xfrm>
            <a:off x="9537895" y="1973029"/>
            <a:ext cx="2176671" cy="46166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  <a:endParaRPr lang="ko-KR" altLang="en-US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10195"/>
          <a:stretch>
            <a:fillRect/>
          </a:stretch>
        </p:blipFill>
        <p:spPr/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89CE1E3D-9D59-4908-A150-E3BACC5E45AC}"/>
              </a:ext>
            </a:extLst>
          </p:cNvPr>
          <p:cNvSpPr txBox="1"/>
          <p:nvPr/>
        </p:nvSpPr>
        <p:spPr>
          <a:xfrm>
            <a:off x="9218156" y="6333656"/>
            <a:ext cx="2865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www.srclbd.com</a:t>
            </a:r>
            <a:r>
              <a:rPr lang="en-US" altLang="ko-KR" sz="3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3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05FC7552-44B4-471A-B8F9-3A759D27EDD8}"/>
              </a:ext>
            </a:extLst>
          </p:cNvPr>
          <p:cNvGrpSpPr/>
          <p:nvPr/>
        </p:nvGrpSpPr>
        <p:grpSpPr>
          <a:xfrm>
            <a:off x="8340090" y="4612001"/>
            <a:ext cx="3743883" cy="738664"/>
            <a:chOff x="2551705" y="4283314"/>
            <a:chExt cx="235700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90CF1-409A-4540-84E2-04454DEF706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custom-built smooth and fastest product delivery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81F83-624D-4194-B6C9-543B3B64F39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Delivery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hevron 2">
            <a:extLst>
              <a:ext uri="{FF2B5EF4-FFF2-40B4-BE49-F238E27FC236}">
                <a16:creationId xmlns:a16="http://schemas.microsoft.com/office/drawing/2014/main" id="{7629569A-7D88-4460-BFA4-DFC8AF11C33A}"/>
              </a:ext>
            </a:extLst>
          </p:cNvPr>
          <p:cNvSpPr/>
          <p:nvPr/>
        </p:nvSpPr>
        <p:spPr>
          <a:xfrm rot="5400000">
            <a:off x="7690919" y="476704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82522424-2F10-49B1-9C0C-2448A89953EB}"/>
              </a:ext>
            </a:extLst>
          </p:cNvPr>
          <p:cNvGrpSpPr/>
          <p:nvPr/>
        </p:nvGrpSpPr>
        <p:grpSpPr>
          <a:xfrm>
            <a:off x="7472266" y="5656735"/>
            <a:ext cx="3743883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05D2A-7722-4FC8-A771-D4074A95B00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highly secured, encrypted, and simplified online payment system.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79C7D-BF62-4202-95C1-06E16798E11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 Gateway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EECCD848-50ED-4DEE-B9A6-8DF8755E4E20}"/>
              </a:ext>
            </a:extLst>
          </p:cNvPr>
          <p:cNvSpPr/>
          <p:nvPr/>
        </p:nvSpPr>
        <p:spPr>
          <a:xfrm rot="5400000">
            <a:off x="6984318" y="579765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1798</Words>
  <Application>Microsoft Office PowerPoint</Application>
  <PresentationFormat>Widescreen</PresentationFormat>
  <Paragraphs>262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Jubayer</cp:lastModifiedBy>
  <cp:revision>339</cp:revision>
  <dcterms:created xsi:type="dcterms:W3CDTF">2020-01-20T05:08:25Z</dcterms:created>
  <dcterms:modified xsi:type="dcterms:W3CDTF">2020-11-11T10:36:11Z</dcterms:modified>
</cp:coreProperties>
</file>